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56F4ED-6904-41BD-BF06-294F114A7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5146E4-94AE-4F2A-8585-D902655CB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391AAF-5B25-45B2-A63C-EAD139E9D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DFAC1-9B5C-41B8-AD5F-FD91022EB6C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B31957-9CEE-4F39-BC86-5477A0464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D71DD9-EEE0-4D83-BCC7-961ECCD5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1AF1-CD0F-47FC-A93B-753D5831A4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966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5C0A8C-C86B-4CDF-81FB-26444E9AE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E97647B-9FAF-4D45-BE14-4916C2E19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CD7FB7-83D3-4A1A-9AF0-0D618CC7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DFAC1-9B5C-41B8-AD5F-FD91022EB6C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9F6861-468E-49E1-9346-49E53DEE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4A60FF-9630-46BC-8B09-A94A4CD4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1AF1-CD0F-47FC-A93B-753D5831A4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1606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5FAF9B9-487E-4A99-B926-109C02F1D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81FF12C-896D-460C-BE39-77984E85A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2FB6D9-7114-4023-AE61-60670E2E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DFAC1-9B5C-41B8-AD5F-FD91022EB6C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E005AF-87AB-4EBA-8C19-9E0840B8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B20729B-C94A-40A8-AFFA-EB56D813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1AF1-CD0F-47FC-A93B-753D5831A4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82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65E110-B90A-4804-861C-7AE6A0C31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45AB30-BE62-40A3-A9B4-5007CCA33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052E1C-95D1-4DAB-9E2F-D1CAA456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DFAC1-9B5C-41B8-AD5F-FD91022EB6C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841E25E-0074-470D-8AE4-E8863C00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6C3BB0-CB5D-4F69-BAE8-3554EB2E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1AF1-CD0F-47FC-A93B-753D5831A4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549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D6E3EA-5251-418F-9BA3-1664919C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5CA7F40-4F45-4AA5-A5DF-47F66D550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65BFE8B-10D6-4E0B-9213-6B15A5E07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DFAC1-9B5C-41B8-AD5F-FD91022EB6C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7BA878-3163-4007-8601-ED7B40454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FC67DB-560F-4762-8CA0-9B024528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1AF1-CD0F-47FC-A93B-753D5831A4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44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4322A0-B199-46AE-831C-C0F1C7CC8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AA0372-14D2-4F92-962F-7F3D82F2D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32DB837-645B-499B-9292-12A824BC5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8A901F3-38D2-4370-88ED-AAE159033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DFAC1-9B5C-41B8-AD5F-FD91022EB6C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463B771-3E9E-43A0-84A3-06AE22E2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43F18EB-3E45-4655-805C-944342804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1AF1-CD0F-47FC-A93B-753D5831A4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4491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E2ADE2-6992-4498-91B5-B0C75BBF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B03699E-C655-4891-AD83-1D91EA29A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2D2D8E5-C1AB-4FFA-89AD-9D8F3A7D0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D969427-2A99-4947-AE41-0CD8C514A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B5E0656-1F43-4614-9F19-463EFA0F9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898F7E7-0402-4249-B55E-3D6D50A8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DFAC1-9B5C-41B8-AD5F-FD91022EB6C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700A137-B314-42FB-B5E2-7AFE98F24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E6029D3-B9AA-4CE5-A756-A5AA9ADA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1AF1-CD0F-47FC-A93B-753D5831A4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749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6D59CF-8CA2-44B2-B55E-2FE445DF3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0628266-8E93-443A-B313-2F28A0CF4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DFAC1-9B5C-41B8-AD5F-FD91022EB6C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1350924-7B9F-4E3C-8BF7-1B83F6AE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F03E462-918C-494F-8234-9D11CF95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1AF1-CD0F-47FC-A93B-753D5831A4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4091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AD4C26A-6EEE-495A-9CE3-AA01753B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DFAC1-9B5C-41B8-AD5F-FD91022EB6C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F01E919-7105-48E4-8B4F-CAAF09B3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C130B64-F296-401B-9F26-40473EC55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1AF1-CD0F-47FC-A93B-753D5831A4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9064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8CA497-D5D2-4F42-84D0-5C13879FF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973618-D87D-43F9-AF3C-2341D66C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EE918ED-1311-4B2B-8972-5A57C502F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68C2999-B3AD-4BEF-B73D-7ADF94CA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DFAC1-9B5C-41B8-AD5F-FD91022EB6C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72ED420-B07A-486B-80C6-F42208503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FBCD237-1492-4BA2-8789-5C83DD9E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1AF1-CD0F-47FC-A93B-753D5831A4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194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5FF279-0B48-4423-8F96-5DBDACF4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6C2F4D0-CE7B-40BC-A9F4-214C5DB8B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3B976D5-0746-404A-B651-EB8BAF14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F48806A-401C-4C80-8D17-4D9D492B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DFAC1-9B5C-41B8-AD5F-FD91022EB6C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355511A-3665-4AE9-914A-9AC764C29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7EB1BE3-A446-409F-81C1-5511E3BF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1AF1-CD0F-47FC-A93B-753D5831A4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354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C9540BA-8C7C-4A0A-9C0D-857BBFFA4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B8487CE-AA0F-4E0E-968F-748C46580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BF2283-5909-4231-9BDD-6C4A9ED14C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DFAC1-9B5C-41B8-AD5F-FD91022EB6C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2EC192-4651-4C71-B639-ECE9FFF92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46CF93-2014-42DB-9848-4EBA343B3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21AF1-CD0F-47FC-A93B-753D5831A4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39583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EF38E9-67C5-4014-8F48-FB785B0AE8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Ilustracja wystąpienia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9442355-33DF-476F-8E19-E76AADDC2C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autor: radny Jan Marciniak</a:t>
            </a:r>
          </a:p>
        </p:txBody>
      </p:sp>
    </p:spTree>
    <p:extLst>
      <p:ext uri="{BB962C8B-B14F-4D97-AF65-F5344CB8AC3E}">
        <p14:creationId xmlns:p14="http://schemas.microsoft.com/office/powerpoint/2010/main" val="4276544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362F3D4-18C8-4070-8F80-EBA8DE003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38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AEA89C2-B678-400B-92D8-2C6F52219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83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85B9B18-CAA4-4EA0-B2AC-376594711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31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B225AC0-0770-4955-8230-D6B544D77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B4614DC-7C10-4791-88F7-2FBB7DFC4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01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B3A5803-5961-4E48-A4C5-CD1D412E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21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66BCA25-C9D8-423B-8908-2A254F19A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30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A00BD1F-E2FE-4926-B54F-C6594243A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50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728C5D0-4150-4303-AAB7-8FE968591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26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07D8DF5-2325-455D-BE02-531D74468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69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FDBE674-BC92-4322-8BFC-946350AE2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67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518C832-77B8-4E53-852C-1919F47F7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58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881BAAF-AE98-4872-869D-CF0EC9503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01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3751409-D6F7-4354-916C-B727D1DEA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97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54702A4-2728-4E04-AE95-7D2E6179D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3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3BA2652-B440-4406-BCAB-5B07D0C7B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48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B295B3A-16C9-4B37-ACF1-6DA421234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2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00F37A0-DA12-480D-8041-8692BAC9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42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466C9ED-6182-4ED1-96AA-76FBFB2F7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80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7552AE0-739F-495D-8132-12C21F700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09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FF08C7D-387F-425A-969A-D37E46D7A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6B17FFA-6B27-4F82-AC68-D9467F19A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8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8EFCE91-25DE-4E6A-A41F-92F33DA67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37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9C98B47-00BB-464D-AE05-5210B8616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71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724BB0-8448-4F23-B016-FD7D03B3C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06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8EF8DCD-0DD3-4EBA-B671-778FC61A0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09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9313955-A6E6-4087-88D8-5522FD3E2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4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162A9B8-8712-4411-B865-FFE0EC527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1785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7</Words>
  <Application>Microsoft Office PowerPoint</Application>
  <PresentationFormat>Panoramiczny</PresentationFormat>
  <Paragraphs>2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Motyw pakietu Office</vt:lpstr>
      <vt:lpstr>Ilustracja wystąpienia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Ilustracja wystąpienia</dc:title>
  <dc:creator>Piotr Sokołowski</dc:creator>
  <cp:lastModifiedBy>Piotr Sokołowski</cp:lastModifiedBy>
  <cp:revision>1</cp:revision>
  <dcterms:created xsi:type="dcterms:W3CDTF">2020-09-24T09:14:34Z</dcterms:created>
  <dcterms:modified xsi:type="dcterms:W3CDTF">2020-09-24T09:45:34Z</dcterms:modified>
</cp:coreProperties>
</file>