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60" r:id="rId4"/>
    <p:sldId id="269" r:id="rId5"/>
    <p:sldId id="264" r:id="rId6"/>
    <p:sldId id="266" r:id="rId7"/>
    <p:sldId id="258" r:id="rId8"/>
    <p:sldId id="259" r:id="rId9"/>
    <p:sldId id="296" r:id="rId10"/>
    <p:sldId id="267" r:id="rId11"/>
    <p:sldId id="295" r:id="rId12"/>
    <p:sldId id="277" r:id="rId13"/>
    <p:sldId id="297" r:id="rId14"/>
    <p:sldId id="299" r:id="rId15"/>
    <p:sldId id="298" r:id="rId16"/>
    <p:sldId id="300" r:id="rId17"/>
    <p:sldId id="301" r:id="rId18"/>
    <p:sldId id="281" r:id="rId19"/>
    <p:sldId id="265" r:id="rId20"/>
    <p:sldId id="279" r:id="rId21"/>
    <p:sldId id="289" r:id="rId22"/>
    <p:sldId id="290" r:id="rId23"/>
    <p:sldId id="286" r:id="rId24"/>
    <p:sldId id="285" r:id="rId25"/>
    <p:sldId id="284" r:id="rId26"/>
    <p:sldId id="291" r:id="rId27"/>
    <p:sldId id="288" r:id="rId28"/>
    <p:sldId id="292" r:id="rId29"/>
    <p:sldId id="280" r:id="rId30"/>
    <p:sldId id="303" r:id="rId31"/>
    <p:sldId id="293" r:id="rId32"/>
    <p:sldId id="294" r:id="rId33"/>
    <p:sldId id="302" r:id="rId34"/>
    <p:sldId id="304" r:id="rId35"/>
    <p:sldId id="282" r:id="rId36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78334712-5606-450B-8791-4E23E7F15172}">
          <p14:sldIdLst>
            <p14:sldId id="256"/>
            <p14:sldId id="257"/>
            <p14:sldId id="260"/>
            <p14:sldId id="269"/>
            <p14:sldId id="264"/>
            <p14:sldId id="266"/>
            <p14:sldId id="258"/>
            <p14:sldId id="259"/>
            <p14:sldId id="296"/>
            <p14:sldId id="267"/>
            <p14:sldId id="295"/>
            <p14:sldId id="277"/>
            <p14:sldId id="297"/>
            <p14:sldId id="299"/>
            <p14:sldId id="298"/>
            <p14:sldId id="300"/>
            <p14:sldId id="301"/>
            <p14:sldId id="281"/>
            <p14:sldId id="265"/>
            <p14:sldId id="279"/>
            <p14:sldId id="289"/>
            <p14:sldId id="290"/>
          </p14:sldIdLst>
        </p14:section>
        <p14:section name="Sekcja bez tytułu" id="{AC15ED11-E490-4002-A52B-A23286E2D36E}">
          <p14:sldIdLst>
            <p14:sldId id="286"/>
            <p14:sldId id="285"/>
            <p14:sldId id="284"/>
            <p14:sldId id="291"/>
            <p14:sldId id="288"/>
            <p14:sldId id="292"/>
            <p14:sldId id="280"/>
            <p14:sldId id="303"/>
            <p14:sldId id="293"/>
            <p14:sldId id="294"/>
            <p14:sldId id="302"/>
            <p14:sldId id="304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2A4E6-B821-4134-A175-97D45883EFBA}" type="datetimeFigureOut">
              <a:rPr lang="pl-PL" smtClean="0"/>
              <a:t>2019-10-24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2346E-E616-4ACA-8879-E006CFCF15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9087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FF87F-D605-4A76-BCF3-76EC7D32259E}" type="datetimeFigureOut">
              <a:rPr lang="pl-PL" smtClean="0"/>
              <a:pPr/>
              <a:t>2019-10-24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6D875-848D-48A6-8B63-2C58F8CF7B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297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6D875-848D-48A6-8B63-2C58F8CF7BD6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921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4FC2-5146-47AD-A31B-AE03C8473D67}" type="datetimeFigureOut">
              <a:rPr lang="pl-PL" smtClean="0"/>
              <a:pPr/>
              <a:t>2019-10-24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2E2-9C93-4B92-AC49-82B2DDDD0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4315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4FC2-5146-47AD-A31B-AE03C8473D67}" type="datetimeFigureOut">
              <a:rPr lang="pl-PL" smtClean="0"/>
              <a:pPr/>
              <a:t>2019-10-24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2E2-9C93-4B92-AC49-82B2DDDD0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719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4FC2-5146-47AD-A31B-AE03C8473D67}" type="datetimeFigureOut">
              <a:rPr lang="pl-PL" smtClean="0"/>
              <a:pPr/>
              <a:t>2019-10-24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2E2-9C93-4B92-AC49-82B2DDDD0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2037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4FC2-5146-47AD-A31B-AE03C8473D67}" type="datetimeFigureOut">
              <a:rPr lang="pl-PL" smtClean="0"/>
              <a:pPr/>
              <a:t>2019-10-24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2E2-9C93-4B92-AC49-82B2DDDD0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887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4FC2-5146-47AD-A31B-AE03C8473D67}" type="datetimeFigureOut">
              <a:rPr lang="pl-PL" smtClean="0"/>
              <a:pPr/>
              <a:t>2019-10-24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2E2-9C93-4B92-AC49-82B2DDDD0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4765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4FC2-5146-47AD-A31B-AE03C8473D67}" type="datetimeFigureOut">
              <a:rPr lang="pl-PL" smtClean="0"/>
              <a:pPr/>
              <a:t>2019-10-24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2E2-9C93-4B92-AC49-82B2DDDD0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308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4FC2-5146-47AD-A31B-AE03C8473D67}" type="datetimeFigureOut">
              <a:rPr lang="pl-PL" smtClean="0"/>
              <a:pPr/>
              <a:t>2019-10-24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2E2-9C93-4B92-AC49-82B2DDDD0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067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4FC2-5146-47AD-A31B-AE03C8473D67}" type="datetimeFigureOut">
              <a:rPr lang="pl-PL" smtClean="0"/>
              <a:pPr/>
              <a:t>2019-10-24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2E2-9C93-4B92-AC49-82B2DDDD0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6522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4FC2-5146-47AD-A31B-AE03C8473D67}" type="datetimeFigureOut">
              <a:rPr lang="pl-PL" smtClean="0"/>
              <a:pPr/>
              <a:t>2019-10-24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2E2-9C93-4B92-AC49-82B2DDDD0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2391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4FC2-5146-47AD-A31B-AE03C8473D67}" type="datetimeFigureOut">
              <a:rPr lang="pl-PL" smtClean="0"/>
              <a:pPr/>
              <a:t>2019-10-24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B2642E2-9C93-4B92-AC49-82B2DDDD0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606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4FC2-5146-47AD-A31B-AE03C8473D67}" type="datetimeFigureOut">
              <a:rPr lang="pl-PL" smtClean="0"/>
              <a:pPr/>
              <a:t>2019-10-24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2E2-9C93-4B92-AC49-82B2DDDD0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3871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4FC2-5146-47AD-A31B-AE03C8473D67}" type="datetimeFigureOut">
              <a:rPr lang="pl-PL" smtClean="0"/>
              <a:pPr/>
              <a:t>2019-10-24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2E2-9C93-4B92-AC49-82B2DDDD0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002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4FC2-5146-47AD-A31B-AE03C8473D67}" type="datetimeFigureOut">
              <a:rPr lang="pl-PL" smtClean="0"/>
              <a:pPr/>
              <a:t>2019-10-24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2E2-9C93-4B92-AC49-82B2DDDD0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130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4FC2-5146-47AD-A31B-AE03C8473D67}" type="datetimeFigureOut">
              <a:rPr lang="pl-PL" smtClean="0"/>
              <a:pPr/>
              <a:t>2019-10-24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2E2-9C93-4B92-AC49-82B2DDDD0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971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4FC2-5146-47AD-A31B-AE03C8473D67}" type="datetimeFigureOut">
              <a:rPr lang="pl-PL" smtClean="0"/>
              <a:pPr/>
              <a:t>2019-10-24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2E2-9C93-4B92-AC49-82B2DDDD0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016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4FC2-5146-47AD-A31B-AE03C8473D67}" type="datetimeFigureOut">
              <a:rPr lang="pl-PL" smtClean="0"/>
              <a:pPr/>
              <a:t>2019-10-24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2E2-9C93-4B92-AC49-82B2DDDD0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6249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4FC2-5146-47AD-A31B-AE03C8473D67}" type="datetimeFigureOut">
              <a:rPr lang="pl-PL" smtClean="0"/>
              <a:pPr/>
              <a:t>2019-10-24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42E2-9C93-4B92-AC49-82B2DDDD0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7787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5C4FC2-5146-47AD-A31B-AE03C8473D67}" type="datetimeFigureOut">
              <a:rPr lang="pl-PL" smtClean="0"/>
              <a:pPr/>
              <a:t>2019-10-24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2642E2-9C93-4B92-AC49-82B2DDDD0B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76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81722" y="1081604"/>
            <a:ext cx="10181230" cy="2387600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latin typeface="Trebuchet MS" panose="020B0603020202020204" pitchFamily="34" charset="0"/>
              </a:rPr>
              <a:t>S</a:t>
            </a:r>
            <a:r>
              <a:rPr lang="pl-PL" b="1" dirty="0" smtClean="0">
                <a:latin typeface="Trebuchet MS" panose="020B0603020202020204" pitchFamily="34" charset="0"/>
              </a:rPr>
              <a:t>typendia </a:t>
            </a:r>
            <a:br>
              <a:rPr lang="pl-PL" b="1" dirty="0" smtClean="0">
                <a:latin typeface="Trebuchet MS" panose="020B0603020202020204" pitchFamily="34" charset="0"/>
              </a:rPr>
            </a:br>
            <a:r>
              <a:rPr lang="pl-PL" b="1" dirty="0" smtClean="0">
                <a:latin typeface="Trebuchet MS" panose="020B0603020202020204" pitchFamily="34" charset="0"/>
              </a:rPr>
              <a:t/>
            </a:r>
            <a:br>
              <a:rPr lang="pl-PL" b="1" dirty="0" smtClean="0">
                <a:latin typeface="Trebuchet MS" panose="020B0603020202020204" pitchFamily="34" charset="0"/>
              </a:rPr>
            </a:br>
            <a:r>
              <a:rPr lang="pl-PL" b="1" dirty="0" smtClean="0">
                <a:latin typeface="Trebuchet MS" panose="020B0603020202020204" pitchFamily="34" charset="0"/>
              </a:rPr>
              <a:t>Samorządu </a:t>
            </a:r>
            <a:r>
              <a:rPr lang="pl-PL" b="1" dirty="0">
                <a:latin typeface="Trebuchet MS" panose="020B0603020202020204" pitchFamily="34" charset="0"/>
              </a:rPr>
              <a:t>Gminy Mosina </a:t>
            </a:r>
            <a:endParaRPr lang="pl-PL" dirty="0">
              <a:latin typeface="Trebuchet MS" panose="020B0603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38575" y="3469204"/>
            <a:ext cx="10331354" cy="1655762"/>
          </a:xfrm>
        </p:spPr>
        <p:txBody>
          <a:bodyPr>
            <a:normAutofit fontScale="85000" lnSpcReduction="20000"/>
          </a:bodyPr>
          <a:lstStyle/>
          <a:p>
            <a:endParaRPr lang="pl-PL" sz="6000" b="1" dirty="0" smtClean="0">
              <a:latin typeface="Trebuchet MS" panose="020B0603020202020204" pitchFamily="34" charset="0"/>
            </a:endParaRPr>
          </a:p>
          <a:p>
            <a:r>
              <a:rPr lang="pl-PL" sz="6500" b="1" dirty="0" smtClean="0">
                <a:latin typeface="Trebuchet MS" panose="020B0603020202020204" pitchFamily="34" charset="0"/>
              </a:rPr>
              <a:t>na rok szkolny 2019/2020</a:t>
            </a:r>
            <a:endParaRPr lang="pl-PL" sz="65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06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2552" y="354420"/>
            <a:ext cx="10820400" cy="1293028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Stypendium Samorządu Gminy Mosina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71895" y="1730918"/>
            <a:ext cx="7885217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rgbClr val="FF0000"/>
                </a:solidFill>
              </a:rPr>
              <a:t>Zofia Maria </a:t>
            </a:r>
            <a:r>
              <a:rPr lang="pl-PL" sz="3200" b="1" dirty="0" smtClean="0">
                <a:solidFill>
                  <a:srgbClr val="FF0000"/>
                </a:solidFill>
              </a:rPr>
              <a:t>Napierała</a:t>
            </a:r>
            <a:endParaRPr lang="pl-PL" sz="3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2400" dirty="0" smtClean="0"/>
              <a:t>uczennica </a:t>
            </a:r>
            <a:r>
              <a:rPr lang="pl-PL" sz="2400" dirty="0"/>
              <a:t>kl. VII Szkoły Podstawowej nr 1 </a:t>
            </a:r>
            <a:r>
              <a:rPr lang="pl-PL" sz="2400" dirty="0" smtClean="0"/>
              <a:t>w Mosinie</a:t>
            </a:r>
          </a:p>
          <a:p>
            <a:pPr marL="0" indent="0">
              <a:buNone/>
            </a:pP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IV </a:t>
            </a:r>
            <a:r>
              <a:rPr lang="pl-PL" sz="2400" dirty="0"/>
              <a:t>m. w finale powiatu poznańskiego w piłce </a:t>
            </a:r>
            <a:r>
              <a:rPr lang="pl-PL" sz="2400" dirty="0" smtClean="0"/>
              <a:t>ręcznej</a:t>
            </a:r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I m. w finale powiatu poznańskiego w 4-boju lekkoatletycznym</a:t>
            </a:r>
          </a:p>
          <a:p>
            <a:pPr marL="0" indent="0" algn="ctr">
              <a:buNone/>
            </a:pPr>
            <a:r>
              <a:rPr lang="pl-PL" sz="2400" dirty="0"/>
              <a:t>III m. w wielkopolskim finale LDK w rzucie piłeczką </a:t>
            </a:r>
            <a:r>
              <a:rPr lang="pl-PL" sz="2400" dirty="0" smtClean="0"/>
              <a:t>palantową</a:t>
            </a:r>
            <a:endParaRPr lang="pl-PL" sz="24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87" y="2851688"/>
            <a:ext cx="2619433" cy="3295772"/>
          </a:xfr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897833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9248" y="538742"/>
            <a:ext cx="10605448" cy="1293028"/>
          </a:xfrm>
        </p:spPr>
        <p:txBody>
          <a:bodyPr>
            <a:normAutofit/>
          </a:bodyPr>
          <a:lstStyle/>
          <a:p>
            <a:r>
              <a:rPr lang="pl-PL" dirty="0" smtClean="0"/>
              <a:t>Stypendium Samorządu Gminy Mosina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9392" y="1831770"/>
            <a:ext cx="8641071" cy="4683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rgbClr val="FF0000"/>
                </a:solidFill>
              </a:rPr>
              <a:t>Marianna Dominika </a:t>
            </a:r>
            <a:r>
              <a:rPr lang="pl-PL" sz="3200" b="1" dirty="0" err="1" smtClean="0">
                <a:solidFill>
                  <a:srgbClr val="FF0000"/>
                </a:solidFill>
              </a:rPr>
              <a:t>Wołoszczyńska</a:t>
            </a:r>
            <a:r>
              <a:rPr lang="pl-PL" sz="32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pl-PL" sz="2400" dirty="0" smtClean="0"/>
              <a:t>uczennica kl. VIII</a:t>
            </a:r>
            <a:endParaRPr lang="pl-PL" sz="2400" dirty="0"/>
          </a:p>
          <a:p>
            <a:pPr marL="0" indent="0" algn="ctr">
              <a:buNone/>
            </a:pPr>
            <a:r>
              <a:rPr lang="pl-PL" sz="2400" dirty="0" smtClean="0"/>
              <a:t>Szkoły </a:t>
            </a:r>
            <a:r>
              <a:rPr lang="pl-PL" sz="2400" dirty="0"/>
              <a:t>Podstawowej </a:t>
            </a:r>
            <a:r>
              <a:rPr lang="pl-PL" sz="2400" dirty="0" smtClean="0"/>
              <a:t>im</a:t>
            </a:r>
            <a:r>
              <a:rPr lang="pl-PL" sz="2400" dirty="0"/>
              <a:t>. Arkadego Fiedlera w </a:t>
            </a:r>
            <a:r>
              <a:rPr lang="pl-PL" sz="2400" dirty="0" smtClean="0"/>
              <a:t>Czapurach</a:t>
            </a:r>
          </a:p>
          <a:p>
            <a:pPr marL="0" indent="0" algn="ctr">
              <a:buNone/>
            </a:pP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III </a:t>
            </a:r>
            <a:r>
              <a:rPr lang="pl-PL" sz="2400" dirty="0"/>
              <a:t>m. w XXXVIII Wojewódzkim Turnieju Białych Piór,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poseł </a:t>
            </a:r>
            <a:r>
              <a:rPr lang="pl-PL" sz="2400" dirty="0"/>
              <a:t>Młodzieżowego Sejmu Rzeczypospolitej Mosińskiej</a:t>
            </a:r>
            <a:endParaRPr lang="pl-PL" sz="2400" dirty="0" smtClean="0">
              <a:latin typeface="Trebuchet MS" panose="020B0603020202020204" pitchFamily="34" charset="0"/>
            </a:endParaRPr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6607968" y="3212911"/>
            <a:ext cx="4895056" cy="3124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88" y="3124798"/>
            <a:ext cx="2746308" cy="3212313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82813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9169" y="503116"/>
            <a:ext cx="10810164" cy="1293028"/>
          </a:xfrm>
          <a:effectLst>
            <a:softEdge rad="25400"/>
          </a:effectLst>
        </p:spPr>
        <p:txBody>
          <a:bodyPr>
            <a:normAutofit/>
          </a:bodyPr>
          <a:lstStyle/>
          <a:p>
            <a:r>
              <a:rPr lang="pl-PL" dirty="0"/>
              <a:t>Stypendium Samorządu Gminy Mosina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51908" y="1796144"/>
            <a:ext cx="7105894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rgbClr val="FF0000"/>
                </a:solidFill>
              </a:rPr>
              <a:t>Wiktoria </a:t>
            </a:r>
            <a:r>
              <a:rPr lang="pl-PL" sz="3200" b="1" dirty="0" smtClean="0">
                <a:solidFill>
                  <a:srgbClr val="FF0000"/>
                </a:solidFill>
              </a:rPr>
              <a:t>Konowałów</a:t>
            </a:r>
          </a:p>
          <a:p>
            <a:pPr marL="0" indent="0" algn="ctr">
              <a:buNone/>
            </a:pPr>
            <a:r>
              <a:rPr lang="pl-PL" sz="2400" dirty="0" smtClean="0"/>
              <a:t>uczennica </a:t>
            </a:r>
            <a:r>
              <a:rPr lang="pl-PL" sz="2400" dirty="0"/>
              <a:t>kl. VIII Szkoły Podstawowej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im</a:t>
            </a:r>
            <a:r>
              <a:rPr lang="pl-PL" sz="2400" dirty="0"/>
              <a:t>. Arkadego Fiedlera w </a:t>
            </a:r>
            <a:r>
              <a:rPr lang="pl-PL" sz="2400" dirty="0" smtClean="0"/>
              <a:t>Czapurach</a:t>
            </a:r>
          </a:p>
          <a:p>
            <a:pPr marL="0" indent="0" algn="ctr">
              <a:buNone/>
            </a:pPr>
            <a:endParaRPr lang="pl-PL" sz="2400" dirty="0" smtClean="0"/>
          </a:p>
          <a:p>
            <a:pPr marL="0" indent="0" algn="ctr">
              <a:buNone/>
            </a:pPr>
            <a:r>
              <a:rPr lang="pl-PL" sz="2400" dirty="0"/>
              <a:t>Laureatka I stopnia za zdobycie 100 pkt. w</a:t>
            </a:r>
            <a:r>
              <a:rPr lang="pl-PL" sz="2400" dirty="0" smtClean="0"/>
              <a:t> </a:t>
            </a:r>
            <a:r>
              <a:rPr lang="pl-PL" sz="2400" dirty="0"/>
              <a:t>Olimpiadzie Wiedzy Archimedes Plus z Historii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05" y="2940131"/>
            <a:ext cx="2821730" cy="3321183"/>
          </a:xfr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822913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C:\Users\Justyna\Desktop\jUDO.jpe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3319" y="3431969"/>
            <a:ext cx="4484708" cy="28763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6041" y="425345"/>
            <a:ext cx="10810164" cy="1293028"/>
          </a:xfrm>
          <a:effectLst>
            <a:softEdge rad="25400"/>
          </a:effectLst>
        </p:spPr>
        <p:txBody>
          <a:bodyPr>
            <a:normAutofit/>
          </a:bodyPr>
          <a:lstStyle/>
          <a:p>
            <a:r>
              <a:rPr lang="pl-PL" dirty="0"/>
              <a:t>Stypendium Samorządu Gminy Mosina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7823" y="1718373"/>
            <a:ext cx="7677398" cy="40241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rgbClr val="FF0000"/>
                </a:solidFill>
              </a:rPr>
              <a:t>Damian </a:t>
            </a:r>
            <a:r>
              <a:rPr lang="pl-PL" sz="3200" b="1" dirty="0" smtClean="0">
                <a:solidFill>
                  <a:srgbClr val="FF0000"/>
                </a:solidFill>
              </a:rPr>
              <a:t>Kubiak</a:t>
            </a:r>
          </a:p>
          <a:p>
            <a:pPr marL="0" indent="0" algn="ctr">
              <a:buNone/>
            </a:pPr>
            <a:r>
              <a:rPr lang="pl-PL" sz="2400" dirty="0" smtClean="0"/>
              <a:t>uczeń </a:t>
            </a:r>
            <a:r>
              <a:rPr lang="pl-PL" sz="2400" dirty="0"/>
              <a:t>kl. VIII Szkoły Podstawowej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im</a:t>
            </a:r>
            <a:r>
              <a:rPr lang="pl-PL" sz="2400" dirty="0"/>
              <a:t>. Kawalerów Orderu Uśmiechu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w Daszewicach</a:t>
            </a:r>
          </a:p>
          <a:p>
            <a:pPr marL="0" indent="0" algn="ctr">
              <a:buNone/>
            </a:pPr>
            <a:endParaRPr lang="pl-PL" sz="2400" dirty="0" smtClean="0"/>
          </a:p>
          <a:p>
            <a:pPr marL="0" indent="0" algn="ctr">
              <a:buNone/>
            </a:pPr>
            <a:r>
              <a:rPr lang="pl-PL" sz="2400" dirty="0"/>
              <a:t>I m. w </a:t>
            </a:r>
            <a:r>
              <a:rPr lang="pl-PL" sz="2400" dirty="0" err="1"/>
              <a:t>Miedzywojewódzkich</a:t>
            </a:r>
            <a:r>
              <a:rPr lang="pl-PL" sz="2400" dirty="0"/>
              <a:t> Mistrzostwach Młodzików w Sumo,</a:t>
            </a:r>
          </a:p>
          <a:p>
            <a:pPr marL="0" indent="0" algn="ctr">
              <a:buNone/>
            </a:pPr>
            <a:r>
              <a:rPr lang="pl-PL" sz="2400" dirty="0"/>
              <a:t>II </a:t>
            </a:r>
            <a:r>
              <a:rPr lang="pl-PL" sz="2400" dirty="0" smtClean="0"/>
              <a:t>m</a:t>
            </a:r>
            <a:r>
              <a:rPr lang="pl-PL" sz="2400" dirty="0"/>
              <a:t>.</a:t>
            </a:r>
            <a:r>
              <a:rPr lang="pl-PL" sz="2400" dirty="0" smtClean="0"/>
              <a:t> </a:t>
            </a:r>
            <a:r>
              <a:rPr lang="pl-PL" sz="2400" dirty="0"/>
              <a:t>w Pucharze Polski Młodzików w Judo</a:t>
            </a:r>
          </a:p>
          <a:p>
            <a:pPr marL="0" indent="0" algn="ctr">
              <a:buNone/>
            </a:pPr>
            <a:r>
              <a:rPr lang="pl-PL" sz="2400" dirty="0"/>
              <a:t>I m. w Mistrzostwach Wielkopolski w Judo (2018, 2019)</a:t>
            </a:r>
          </a:p>
          <a:p>
            <a:pPr marL="0" indent="0" algn="ctr">
              <a:buNone/>
            </a:pPr>
            <a:r>
              <a:rPr lang="pl-PL" sz="2400" dirty="0"/>
              <a:t>I </a:t>
            </a:r>
            <a:r>
              <a:rPr lang="pl-PL" sz="2400" dirty="0" err="1"/>
              <a:t>i</a:t>
            </a:r>
            <a:r>
              <a:rPr lang="pl-PL" sz="2400" dirty="0"/>
              <a:t> III m. w </a:t>
            </a:r>
            <a:r>
              <a:rPr lang="pl-PL" sz="2400" dirty="0" err="1"/>
              <a:t>Matsumae</a:t>
            </a:r>
            <a:r>
              <a:rPr lang="pl-PL" sz="2400" dirty="0"/>
              <a:t> CUP Dania</a:t>
            </a:r>
          </a:p>
        </p:txBody>
      </p:sp>
    </p:spTree>
    <p:extLst>
      <p:ext uri="{BB962C8B-B14F-4D97-AF65-F5344CB8AC3E}">
        <p14:creationId xmlns:p14="http://schemas.microsoft.com/office/powerpoint/2010/main" val="2902466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9792" y="474047"/>
            <a:ext cx="10810164" cy="1293028"/>
          </a:xfrm>
          <a:effectLst>
            <a:softEdge rad="25400"/>
          </a:effectLst>
        </p:spPr>
        <p:txBody>
          <a:bodyPr>
            <a:normAutofit/>
          </a:bodyPr>
          <a:lstStyle/>
          <a:p>
            <a:r>
              <a:rPr lang="pl-PL" dirty="0"/>
              <a:t>Stypendium Samorządu Gminy Mosina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09792" y="1767075"/>
            <a:ext cx="8704613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rgbClr val="FF0000"/>
                </a:solidFill>
              </a:rPr>
              <a:t>Antoni Nawrocki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pl-PL" sz="2400" dirty="0" smtClean="0"/>
              <a:t>uczeń </a:t>
            </a:r>
            <a:r>
              <a:rPr lang="pl-PL" sz="2400" dirty="0"/>
              <a:t>kl. VIII Szkoły Podstawowej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im</a:t>
            </a:r>
            <a:r>
              <a:rPr lang="pl-PL" sz="2400" dirty="0"/>
              <a:t>. 15. Pułku Ułanów Poznańskich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Zespole Szkół w </a:t>
            </a:r>
            <a:r>
              <a:rPr lang="pl-PL" sz="2400" dirty="0" smtClean="0"/>
              <a:t>Krośnie</a:t>
            </a:r>
          </a:p>
          <a:p>
            <a:pPr marL="0" indent="0" algn="ctr">
              <a:buNone/>
            </a:pPr>
            <a:endParaRPr lang="pl-PL" sz="2400" dirty="0" smtClean="0"/>
          </a:p>
          <a:p>
            <a:pPr marL="0" indent="0" algn="ctr">
              <a:buNone/>
            </a:pPr>
            <a:r>
              <a:rPr lang="pl-PL" sz="2400" dirty="0"/>
              <a:t>wyróżnienie w ogólnopolskim konkursie na temat </a:t>
            </a:r>
            <a:r>
              <a:rPr lang="pl-PL" sz="2400" dirty="0" smtClean="0"/>
              <a:t>zdrowia </a:t>
            </a:r>
          </a:p>
          <a:p>
            <a:pPr marL="0" indent="0" algn="ctr">
              <a:buNone/>
            </a:pPr>
            <a:r>
              <a:rPr lang="pl-PL" sz="2400" dirty="0" smtClean="0"/>
              <a:t>II </a:t>
            </a:r>
            <a:r>
              <a:rPr lang="pl-PL" sz="2400" dirty="0"/>
              <a:t>m. w gminnym konkursie geograficznym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89" y="3060103"/>
            <a:ext cx="2192824" cy="3289238"/>
          </a:xfr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928423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9168" y="474047"/>
            <a:ext cx="10810164" cy="1293028"/>
          </a:xfrm>
          <a:effectLst>
            <a:softEdge rad="25400"/>
          </a:effectLst>
        </p:spPr>
        <p:txBody>
          <a:bodyPr>
            <a:normAutofit/>
          </a:bodyPr>
          <a:lstStyle/>
          <a:p>
            <a:r>
              <a:rPr lang="pl-PL" dirty="0"/>
              <a:t>Stypendium Samorządu Gminy Mosina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20634" y="1767075"/>
            <a:ext cx="8977746" cy="40241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rgbClr val="FF0000"/>
                </a:solidFill>
              </a:rPr>
              <a:t>Barbara </a:t>
            </a:r>
            <a:r>
              <a:rPr lang="pl-PL" sz="3200" b="1" dirty="0" smtClean="0">
                <a:solidFill>
                  <a:srgbClr val="FF0000"/>
                </a:solidFill>
              </a:rPr>
              <a:t>Przybylska</a:t>
            </a:r>
            <a:endParaRPr lang="pl-PL" sz="3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2400" dirty="0" smtClean="0"/>
              <a:t>uczennica </a:t>
            </a:r>
            <a:r>
              <a:rPr lang="pl-PL" sz="2400" dirty="0"/>
              <a:t>kl. VIII Szkoły Podstawowej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im</a:t>
            </a:r>
            <a:r>
              <a:rPr lang="pl-PL" sz="2400" dirty="0"/>
              <a:t>. 15. Pułku Ułanów Poznańskich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Zespole Szkół w </a:t>
            </a:r>
            <a:r>
              <a:rPr lang="pl-PL" sz="2400" dirty="0" smtClean="0"/>
              <a:t>Krośnie</a:t>
            </a:r>
          </a:p>
          <a:p>
            <a:pPr marL="0" indent="0" algn="ctr">
              <a:buNone/>
            </a:pPr>
            <a:r>
              <a:rPr lang="pl-PL" sz="2400" dirty="0"/>
              <a:t>Wyróżnienie w wojewódzkim konkursie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Drzewo </a:t>
            </a:r>
            <a:r>
              <a:rPr lang="pl-PL" sz="2400" dirty="0"/>
              <a:t>Świętego Franciszka,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zaangażowanie </a:t>
            </a:r>
            <a:r>
              <a:rPr lang="pl-PL" sz="2400" dirty="0"/>
              <a:t>w życie szkoły,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członek </a:t>
            </a:r>
            <a:r>
              <a:rPr lang="pl-PL" sz="2400" dirty="0"/>
              <a:t>pocztu sztandarowego,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poseł </a:t>
            </a:r>
            <a:r>
              <a:rPr lang="pl-PL" sz="2400" dirty="0"/>
              <a:t>Młodzieżowego Sejmu Rzeczypospolitej Mosińskiej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883092"/>
            <a:ext cx="2317683" cy="3478124"/>
          </a:xfr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628981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9163" y="491238"/>
            <a:ext cx="10810164" cy="1293028"/>
          </a:xfrm>
          <a:effectLst>
            <a:softEdge rad="25400"/>
          </a:effectLst>
        </p:spPr>
        <p:txBody>
          <a:bodyPr>
            <a:normAutofit/>
          </a:bodyPr>
          <a:lstStyle/>
          <a:p>
            <a:r>
              <a:rPr lang="pl-PL" dirty="0"/>
              <a:t>Stypendium Samorządu Gminy Mosina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0638" y="1784266"/>
            <a:ext cx="8324603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rgbClr val="FF0000"/>
                </a:solidFill>
              </a:rPr>
              <a:t>Jakub Jan Leśniowski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endParaRPr lang="pl-PL" sz="32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uczeń </a:t>
            </a:r>
            <a:r>
              <a:rPr lang="pl-PL" sz="2400" dirty="0"/>
              <a:t>kl. VII Szkoły Podstawowej nr 1 w </a:t>
            </a:r>
            <a:r>
              <a:rPr lang="pl-PL" sz="2400" dirty="0" smtClean="0"/>
              <a:t>Mosinie</a:t>
            </a:r>
          </a:p>
          <a:p>
            <a:pPr marL="0" indent="0" algn="ctr">
              <a:buNone/>
            </a:pP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VI </a:t>
            </a:r>
            <a:r>
              <a:rPr lang="pl-PL" sz="2400" dirty="0"/>
              <a:t>m. w finale wojewódzkim Wielkopolskich Czwartków </a:t>
            </a:r>
            <a:r>
              <a:rPr lang="pl-PL" sz="2400" dirty="0" smtClean="0"/>
              <a:t>Lekkoatletycznych </a:t>
            </a:r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II m. w półfinale powiatu poznańskiego w piłce </a:t>
            </a:r>
            <a:r>
              <a:rPr lang="pl-PL" sz="2400" dirty="0" smtClean="0"/>
              <a:t>koszykowej</a:t>
            </a:r>
          </a:p>
          <a:p>
            <a:pPr marL="0" indent="0" algn="ctr">
              <a:buNone/>
            </a:pPr>
            <a:r>
              <a:rPr lang="pl-PL" sz="2400" dirty="0"/>
              <a:t>o</a:t>
            </a:r>
            <a:r>
              <a:rPr lang="pl-PL" sz="2400" dirty="0" smtClean="0"/>
              <a:t>raz w </a:t>
            </a:r>
            <a:r>
              <a:rPr lang="pl-PL" sz="2400" dirty="0"/>
              <a:t>piłce ręcznej </a:t>
            </a:r>
            <a:r>
              <a:rPr lang="pl-PL" sz="2400" dirty="0" smtClean="0"/>
              <a:t> i w </a:t>
            </a:r>
            <a:r>
              <a:rPr lang="pl-PL" sz="2400" dirty="0"/>
              <a:t>4-boju lekkoatletycznym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751" y="2921719"/>
            <a:ext cx="2278623" cy="3391996"/>
          </a:xfr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369572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9173" y="491238"/>
            <a:ext cx="10810164" cy="1293028"/>
          </a:xfrm>
          <a:effectLst>
            <a:softEdge rad="25400"/>
          </a:effectLst>
        </p:spPr>
        <p:txBody>
          <a:bodyPr>
            <a:normAutofit/>
          </a:bodyPr>
          <a:lstStyle/>
          <a:p>
            <a:r>
              <a:rPr lang="pl-PL" dirty="0"/>
              <a:t>Stypendium Samorządu Gminy Mosina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59173" y="1624543"/>
            <a:ext cx="8158348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rgbClr val="FF0000"/>
                </a:solidFill>
              </a:rPr>
              <a:t>Marcin </a:t>
            </a:r>
            <a:r>
              <a:rPr lang="pl-PL" sz="3200" b="1" dirty="0" smtClean="0">
                <a:solidFill>
                  <a:srgbClr val="FF0000"/>
                </a:solidFill>
              </a:rPr>
              <a:t>Mruk</a:t>
            </a:r>
            <a:endParaRPr lang="pl-PL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2400" dirty="0" smtClean="0"/>
              <a:t>uczeń </a:t>
            </a:r>
            <a:r>
              <a:rPr lang="pl-PL" sz="2400" dirty="0"/>
              <a:t>kl. VII Szkoły Podstawowej nr 1 w </a:t>
            </a:r>
            <a:r>
              <a:rPr lang="pl-PL" sz="2400" dirty="0" smtClean="0"/>
              <a:t>Mosinie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I </a:t>
            </a:r>
            <a:r>
              <a:rPr lang="pl-PL" sz="2400" dirty="0" smtClean="0"/>
              <a:t>miejsce </a:t>
            </a:r>
            <a:r>
              <a:rPr lang="pl-PL" sz="2400" dirty="0"/>
              <a:t>na poziomie powiatu w piłce ręcznej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I miejsce w powiatowych </a:t>
            </a:r>
            <a:r>
              <a:rPr lang="pl-PL" sz="2400" dirty="0"/>
              <a:t>biegach przełajowych, 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60" y="2876340"/>
            <a:ext cx="1953562" cy="3473000"/>
          </a:xfr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232072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6">
                <a:lumMod val="20000"/>
                <a:lumOff val="80000"/>
                <a:alpha val="99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317419" y="273091"/>
            <a:ext cx="10648950" cy="49879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dirty="0" smtClean="0"/>
          </a:p>
          <a:p>
            <a:pPr marL="0" indent="0" algn="ctr">
              <a:buNone/>
            </a:pPr>
            <a:r>
              <a:rPr lang="pl-PL" sz="4400" dirty="0" smtClean="0"/>
              <a:t>GRATULACJE DLA STYPENDYSTÓW, </a:t>
            </a:r>
          </a:p>
          <a:p>
            <a:pPr marL="0" indent="0" algn="ctr">
              <a:buNone/>
            </a:pPr>
            <a:r>
              <a:rPr lang="pl-PL" sz="4400" dirty="0" smtClean="0"/>
              <a:t>ICH RODZICÓW I NAUCZYCIELI.</a:t>
            </a:r>
          </a:p>
          <a:p>
            <a:pPr marL="0" indent="0" algn="ctr">
              <a:buNone/>
            </a:pPr>
            <a:endParaRPr lang="pl-PL" sz="4400" dirty="0" smtClean="0"/>
          </a:p>
          <a:p>
            <a:pPr marL="0" indent="0" algn="ctr">
              <a:buNone/>
            </a:pPr>
            <a:r>
              <a:rPr lang="pl-PL" sz="4400" dirty="0" smtClean="0"/>
              <a:t>ŻYCZYMY KOLEJNYCH SUKCESÓW!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132425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2197" y="696134"/>
            <a:ext cx="108204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 smtClean="0"/>
              <a:t>NAGRODY BURMISTRZA GMINY MOSINA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4800" dirty="0"/>
              <a:t>d</a:t>
            </a:r>
            <a:r>
              <a:rPr lang="pl-PL" sz="4800" dirty="0" smtClean="0"/>
              <a:t>la dyrektorów i nauczycieli placówek oświatowych, </a:t>
            </a:r>
          </a:p>
          <a:p>
            <a:pPr marL="0" indent="0" algn="ctr">
              <a:buNone/>
            </a:pPr>
            <a:r>
              <a:rPr lang="pl-PL" sz="4800" dirty="0" smtClean="0"/>
              <a:t>dla których organem prowadzącym jest Gmina Mosina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535473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7647" y="1838672"/>
            <a:ext cx="9961728" cy="1293028"/>
          </a:xfrm>
        </p:spPr>
        <p:txBody>
          <a:bodyPr>
            <a:noAutofit/>
          </a:bodyPr>
          <a:lstStyle/>
          <a:p>
            <a:r>
              <a:rPr lang="pl-PL" sz="3600" b="1" dirty="0"/>
              <a:t> 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3600" b="1" dirty="0"/>
              <a:t> </a:t>
            </a:r>
            <a:r>
              <a:rPr lang="pl-PL" sz="3600" dirty="0"/>
              <a:t/>
            </a:r>
            <a:br>
              <a:rPr lang="pl-PL" sz="3600" dirty="0"/>
            </a:br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970730" y="619036"/>
            <a:ext cx="9961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970731" y="806824"/>
            <a:ext cx="10217222" cy="443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ZARZĄDZENIE nr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164/2019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Burmistrza Gminy Mosina</a:t>
            </a:r>
          </a:p>
          <a:p>
            <a:pPr algn="ctr">
              <a:spcAft>
                <a:spcPts val="0"/>
              </a:spcAft>
            </a:pPr>
            <a:r>
              <a:rPr lang="pl-PL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 dnia </a:t>
            </a:r>
            <a:r>
              <a:rPr lang="pl-PL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pl-PL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października 2019</a:t>
            </a:r>
            <a:endParaRPr lang="pl-PL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l-PL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l-PL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sprawie przyznania</a:t>
            </a:r>
            <a:r>
              <a:rPr lang="pl-PL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stypendiów samorządu Gminy Mosina dla uczniów klas VII i VIII szkół podstawowych, </a:t>
            </a:r>
            <a:r>
              <a:rPr lang="pl-PL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dla </a:t>
            </a:r>
            <a:r>
              <a:rPr lang="pl-PL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których organem prowadzącym jest Gmina Mosina.</a:t>
            </a:r>
            <a:endParaRPr lang="pl-PL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1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endParaRPr lang="pl-PL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29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382" y="764373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 smtClean="0"/>
              <a:t>NAGRODY </a:t>
            </a:r>
            <a:br>
              <a:rPr lang="pl-PL" sz="4800" b="1" dirty="0" smtClean="0"/>
            </a:br>
            <a:r>
              <a:rPr lang="pl-PL" sz="4800" b="1" dirty="0" smtClean="0"/>
              <a:t>BURMISTRZA GMINY MOSINA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6270" y="2224585"/>
            <a:ext cx="10766753" cy="42444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 smtClean="0">
                <a:solidFill>
                  <a:schemeClr val="accent1"/>
                </a:solidFill>
              </a:rPr>
              <a:t>Nagrodzeni dyrektorzy:</a:t>
            </a:r>
          </a:p>
          <a:p>
            <a:pPr marL="0" indent="0" algn="ctr">
              <a:buNone/>
            </a:pPr>
            <a:r>
              <a:rPr lang="pl-PL" sz="4800" b="1" u="sng" dirty="0" smtClean="0">
                <a:solidFill>
                  <a:srgbClr val="002060"/>
                </a:solidFill>
              </a:rPr>
              <a:t>Ewa Agnieszka Szymańska</a:t>
            </a:r>
            <a:endParaRPr lang="pl-PL" sz="4800" b="1" u="sng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sz="4800" dirty="0" smtClean="0"/>
              <a:t> dyrektor </a:t>
            </a:r>
            <a:endParaRPr lang="pl-PL" sz="4800" dirty="0"/>
          </a:p>
          <a:p>
            <a:pPr marL="0" indent="0" algn="ctr">
              <a:buNone/>
            </a:pPr>
            <a:r>
              <a:rPr lang="pl-PL" sz="4800" dirty="0" smtClean="0"/>
              <a:t>Szkoły Podstawowej nr 1 w Mosinie</a:t>
            </a:r>
          </a:p>
        </p:txBody>
      </p:sp>
    </p:spTree>
    <p:extLst>
      <p:ext uri="{BB962C8B-B14F-4D97-AF65-F5344CB8AC3E}">
        <p14:creationId xmlns:p14="http://schemas.microsoft.com/office/powerpoint/2010/main" val="3160421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723430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/>
              <a:t>NAGRODY </a:t>
            </a:r>
            <a:br>
              <a:rPr lang="pl-PL" sz="4800" b="1" dirty="0"/>
            </a:br>
            <a:r>
              <a:rPr lang="pl-PL" sz="4800" b="1" dirty="0"/>
              <a:t>BURMISTRZA GMINY MOSINA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4310" y="2224585"/>
            <a:ext cx="10018713" cy="42444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 smtClean="0">
                <a:solidFill>
                  <a:schemeClr val="accent1"/>
                </a:solidFill>
              </a:rPr>
              <a:t>Nagrodzeni dyrektorzy:</a:t>
            </a:r>
          </a:p>
          <a:p>
            <a:pPr marL="0" indent="0" algn="ctr">
              <a:buNone/>
            </a:pPr>
            <a:r>
              <a:rPr lang="pl-PL" sz="4800" b="1" u="sng" dirty="0" smtClean="0">
                <a:solidFill>
                  <a:srgbClr val="002060"/>
                </a:solidFill>
              </a:rPr>
              <a:t>Małgorzata Sroczyńska</a:t>
            </a:r>
          </a:p>
          <a:p>
            <a:pPr marL="0" indent="0" algn="ctr">
              <a:buNone/>
            </a:pPr>
            <a:r>
              <a:rPr lang="pl-PL" sz="4800" dirty="0"/>
              <a:t>d</a:t>
            </a:r>
            <a:r>
              <a:rPr lang="pl-PL" sz="4800" dirty="0" smtClean="0"/>
              <a:t>yrektor</a:t>
            </a:r>
          </a:p>
          <a:p>
            <a:pPr marL="0" indent="0" algn="ctr">
              <a:buNone/>
            </a:pPr>
            <a:r>
              <a:rPr lang="pl-PL" sz="4800" dirty="0" smtClean="0"/>
              <a:t>Szkoły Podstawowej w Pecnej</a:t>
            </a:r>
          </a:p>
        </p:txBody>
      </p:sp>
    </p:spTree>
    <p:extLst>
      <p:ext uri="{BB962C8B-B14F-4D97-AF65-F5344CB8AC3E}">
        <p14:creationId xmlns:p14="http://schemas.microsoft.com/office/powerpoint/2010/main" val="2510726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8366" y="764374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/>
              <a:t>NAGRODY </a:t>
            </a:r>
            <a:br>
              <a:rPr lang="pl-PL" sz="4800" b="1" dirty="0"/>
            </a:br>
            <a:r>
              <a:rPr lang="pl-PL" sz="4800" b="1" dirty="0"/>
              <a:t>BURMISTRZA GMINY MOSINA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6256" y="2224585"/>
            <a:ext cx="12025744" cy="42444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4800" dirty="0" smtClean="0">
                <a:solidFill>
                  <a:schemeClr val="accent1"/>
                </a:solidFill>
              </a:rPr>
              <a:t>Nagrodzeni dyrektorzy:</a:t>
            </a:r>
          </a:p>
          <a:p>
            <a:pPr marL="0" indent="0" algn="ctr">
              <a:buNone/>
            </a:pPr>
            <a:r>
              <a:rPr lang="pl-PL" sz="4800" b="1" u="sng" dirty="0" smtClean="0">
                <a:solidFill>
                  <a:srgbClr val="002060"/>
                </a:solidFill>
              </a:rPr>
              <a:t>Bogumiła </a:t>
            </a:r>
            <a:r>
              <a:rPr lang="pl-PL" sz="4800" b="1" u="sng" dirty="0" err="1" smtClean="0">
                <a:solidFill>
                  <a:srgbClr val="002060"/>
                </a:solidFill>
              </a:rPr>
              <a:t>Woroch</a:t>
            </a:r>
            <a:endParaRPr lang="pl-PL" sz="4800" b="1" u="sng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sz="4800" dirty="0" smtClean="0"/>
              <a:t>Dyrektor </a:t>
            </a:r>
          </a:p>
          <a:p>
            <a:pPr marL="0" indent="0" algn="ctr">
              <a:buNone/>
            </a:pPr>
            <a:r>
              <a:rPr lang="pl-PL" sz="4800" dirty="0" smtClean="0"/>
              <a:t>Szkoły Podstawowej „Pod Lipami” </a:t>
            </a:r>
            <a:br>
              <a:rPr lang="pl-PL" sz="4800" dirty="0" smtClean="0"/>
            </a:br>
            <a:r>
              <a:rPr lang="pl-PL" sz="4800" dirty="0" smtClean="0"/>
              <a:t>w </a:t>
            </a:r>
            <a:r>
              <a:rPr lang="pl-PL" sz="4800" dirty="0"/>
              <a:t>K</a:t>
            </a:r>
            <a:r>
              <a:rPr lang="pl-PL" sz="4800" dirty="0" smtClean="0"/>
              <a:t>rosinku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3485334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382" y="737078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 smtClean="0"/>
              <a:t>NAGRODY </a:t>
            </a:r>
            <a:br>
              <a:rPr lang="pl-PL" sz="4800" b="1" dirty="0" smtClean="0"/>
            </a:br>
            <a:r>
              <a:rPr lang="pl-PL" sz="4800" b="1" dirty="0" smtClean="0"/>
              <a:t>BURMISTRZA GMINY MOSINA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3132" y="2438399"/>
            <a:ext cx="11918868" cy="44082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 smtClean="0">
                <a:solidFill>
                  <a:schemeClr val="accent1"/>
                </a:solidFill>
              </a:rPr>
              <a:t>Nagrodzeni nauczyciele:</a:t>
            </a:r>
          </a:p>
          <a:p>
            <a:pPr marL="0" indent="0" algn="ctr">
              <a:buNone/>
            </a:pPr>
            <a:r>
              <a:rPr lang="pl-PL" sz="4800" b="1" u="sng" dirty="0">
                <a:solidFill>
                  <a:schemeClr val="accent6">
                    <a:lumMod val="50000"/>
                  </a:schemeClr>
                </a:solidFill>
              </a:rPr>
              <a:t>Karolina </a:t>
            </a:r>
            <a:r>
              <a:rPr lang="pl-PL" sz="4800" b="1" u="sng" dirty="0" err="1" smtClean="0">
                <a:solidFill>
                  <a:schemeClr val="accent6">
                    <a:lumMod val="50000"/>
                  </a:schemeClr>
                </a:solidFill>
              </a:rPr>
              <a:t>Prajs</a:t>
            </a:r>
            <a:endParaRPr lang="pl-PL" sz="4800" b="1" u="sng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400" dirty="0" smtClean="0"/>
              <a:t>nauczyciel wychowania przedszkolnego </a:t>
            </a:r>
            <a:br>
              <a:rPr lang="pl-PL" sz="4400" dirty="0" smtClean="0"/>
            </a:br>
            <a:r>
              <a:rPr lang="pl-PL" sz="4400" dirty="0" smtClean="0"/>
              <a:t>w </a:t>
            </a:r>
            <a:r>
              <a:rPr lang="pl-PL" sz="4400" dirty="0"/>
              <a:t>Zespole Szkół w Krośnie</a:t>
            </a:r>
          </a:p>
        </p:txBody>
      </p:sp>
    </p:spTree>
    <p:extLst>
      <p:ext uri="{BB962C8B-B14F-4D97-AF65-F5344CB8AC3E}">
        <p14:creationId xmlns:p14="http://schemas.microsoft.com/office/powerpoint/2010/main" val="3752318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8366" y="668838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 smtClean="0"/>
              <a:t>NAGRODY </a:t>
            </a:r>
            <a:br>
              <a:rPr lang="pl-PL" sz="4800" b="1" dirty="0" smtClean="0"/>
            </a:br>
            <a:r>
              <a:rPr lang="pl-PL" sz="4800" b="1" dirty="0" smtClean="0"/>
              <a:t>BURMISTRZA GMINY MOSINA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6270" y="2438399"/>
            <a:ext cx="10766753" cy="44082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 smtClean="0">
                <a:solidFill>
                  <a:schemeClr val="accent1"/>
                </a:solidFill>
              </a:rPr>
              <a:t>Nagrodzeni nauczyciele:</a:t>
            </a:r>
          </a:p>
          <a:p>
            <a:pPr marL="0" indent="0" algn="ctr">
              <a:buNone/>
            </a:pPr>
            <a:r>
              <a:rPr lang="pl-PL" sz="4800" b="1" u="sng" dirty="0">
                <a:solidFill>
                  <a:schemeClr val="accent6">
                    <a:lumMod val="50000"/>
                  </a:schemeClr>
                </a:solidFill>
              </a:rPr>
              <a:t>Natalia </a:t>
            </a:r>
            <a:r>
              <a:rPr lang="pl-PL" sz="4800" b="1" u="sng" dirty="0" smtClean="0">
                <a:solidFill>
                  <a:schemeClr val="accent6">
                    <a:lumMod val="50000"/>
                  </a:schemeClr>
                </a:solidFill>
              </a:rPr>
              <a:t>Krekora</a:t>
            </a:r>
          </a:p>
          <a:p>
            <a:pPr marL="0" indent="0" algn="ctr">
              <a:buNone/>
            </a:pPr>
            <a:r>
              <a:rPr lang="pl-PL" sz="4800" dirty="0" smtClean="0"/>
              <a:t>nauczyciel</a:t>
            </a:r>
            <a:r>
              <a:rPr lang="pl-PL" sz="4800" dirty="0"/>
              <a:t>, wychowawca świetlicy 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w </a:t>
            </a:r>
            <a:r>
              <a:rPr lang="pl-PL" sz="4800" dirty="0"/>
              <a:t>Zespole Szkół w Krośnie</a:t>
            </a:r>
            <a:endParaRPr lang="pl-PL" sz="4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0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8492" y="737077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 smtClean="0"/>
              <a:t>NAGRODY </a:t>
            </a:r>
            <a:r>
              <a:rPr lang="pl-PL" sz="4800" b="1" dirty="0"/>
              <a:t/>
            </a:r>
            <a:br>
              <a:rPr lang="pl-PL" sz="4800" b="1" dirty="0"/>
            </a:br>
            <a:r>
              <a:rPr lang="pl-PL" sz="4800" b="1" dirty="0" smtClean="0"/>
              <a:t>BURMISTRZA GMINY MOSINA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4310" y="2438399"/>
            <a:ext cx="9690371" cy="39149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4800" dirty="0" smtClean="0">
                <a:solidFill>
                  <a:schemeClr val="accent1"/>
                </a:solidFill>
              </a:rPr>
              <a:t>Nagrodzeni nauczyciele:</a:t>
            </a:r>
          </a:p>
          <a:p>
            <a:pPr marL="0" indent="0" algn="ctr">
              <a:buNone/>
            </a:pPr>
            <a:r>
              <a:rPr lang="pl-PL" sz="4800" b="1" u="sng" dirty="0">
                <a:solidFill>
                  <a:schemeClr val="accent6">
                    <a:lumMod val="50000"/>
                  </a:schemeClr>
                </a:solidFill>
              </a:rPr>
              <a:t>Katarzyna </a:t>
            </a:r>
            <a:r>
              <a:rPr lang="pl-PL" sz="4800" b="1" u="sng" dirty="0" err="1" smtClean="0">
                <a:solidFill>
                  <a:schemeClr val="accent6">
                    <a:lumMod val="50000"/>
                  </a:schemeClr>
                </a:solidFill>
              </a:rPr>
              <a:t>Czaińska</a:t>
            </a:r>
            <a:endParaRPr lang="pl-PL" sz="4800" b="1" u="sng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800" dirty="0" smtClean="0"/>
              <a:t>nauczyciel </a:t>
            </a:r>
            <a:r>
              <a:rPr lang="pl-PL" sz="4800" dirty="0"/>
              <a:t>edukacji wczesnoszkolnej 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i </a:t>
            </a:r>
            <a:r>
              <a:rPr lang="pl-PL" sz="4800" dirty="0"/>
              <a:t>logopeda 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w </a:t>
            </a:r>
            <a:r>
              <a:rPr lang="pl-PL" sz="4800" dirty="0"/>
              <a:t>Szkole Podstawowej </a:t>
            </a:r>
            <a:r>
              <a:rPr lang="pl-PL" sz="4800" dirty="0" smtClean="0"/>
              <a:t>„</a:t>
            </a:r>
            <a:r>
              <a:rPr lang="pl-PL" sz="4800" dirty="0"/>
              <a:t>Pod Lipami” 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w </a:t>
            </a:r>
            <a:r>
              <a:rPr lang="pl-PL" sz="4800" dirty="0"/>
              <a:t>Krosinku</a:t>
            </a:r>
          </a:p>
        </p:txBody>
      </p:sp>
    </p:spTree>
    <p:extLst>
      <p:ext uri="{BB962C8B-B14F-4D97-AF65-F5344CB8AC3E}">
        <p14:creationId xmlns:p14="http://schemas.microsoft.com/office/powerpoint/2010/main" val="4208264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8366" y="737077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 smtClean="0"/>
              <a:t>NAGRODY </a:t>
            </a:r>
            <a:br>
              <a:rPr lang="pl-PL" sz="4800" b="1" dirty="0" smtClean="0"/>
            </a:br>
            <a:r>
              <a:rPr lang="pl-PL" sz="4800" b="1" dirty="0" smtClean="0"/>
              <a:t>BURMISTRZA GMINY MOSINA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1947" y="2117765"/>
            <a:ext cx="11483438" cy="44082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 smtClean="0">
                <a:solidFill>
                  <a:schemeClr val="accent1"/>
                </a:solidFill>
              </a:rPr>
              <a:t>Nagrodzeni nauczyciele:</a:t>
            </a:r>
          </a:p>
          <a:p>
            <a:pPr marL="0" indent="0" algn="ctr">
              <a:buNone/>
            </a:pPr>
            <a:r>
              <a:rPr lang="pl-PL" sz="4800" b="1" u="sng" dirty="0">
                <a:solidFill>
                  <a:schemeClr val="accent6">
                    <a:lumMod val="50000"/>
                  </a:schemeClr>
                </a:solidFill>
              </a:rPr>
              <a:t>Ewa </a:t>
            </a:r>
            <a:r>
              <a:rPr lang="pl-PL" sz="4800" b="1" u="sng" dirty="0" smtClean="0">
                <a:solidFill>
                  <a:schemeClr val="accent6">
                    <a:lumMod val="50000"/>
                  </a:schemeClr>
                </a:solidFill>
              </a:rPr>
              <a:t>Szcześniak-Młody 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nauczyciel </a:t>
            </a:r>
            <a:r>
              <a:rPr lang="pl-PL" sz="4800" dirty="0"/>
              <a:t>przyrody i biologii 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w </a:t>
            </a:r>
            <a:r>
              <a:rPr lang="pl-PL" sz="4800" dirty="0"/>
              <a:t>Szkole Podstawowej nr 1 w Mosinie</a:t>
            </a:r>
          </a:p>
        </p:txBody>
      </p:sp>
    </p:spTree>
    <p:extLst>
      <p:ext uri="{BB962C8B-B14F-4D97-AF65-F5344CB8AC3E}">
        <p14:creationId xmlns:p14="http://schemas.microsoft.com/office/powerpoint/2010/main" val="563962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6042" y="696134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 smtClean="0"/>
              <a:t>NAGRODY </a:t>
            </a:r>
            <a:br>
              <a:rPr lang="pl-PL" sz="4800" b="1" dirty="0" smtClean="0"/>
            </a:br>
            <a:r>
              <a:rPr lang="pl-PL" sz="4800" b="1" dirty="0" smtClean="0"/>
              <a:t>BURMISTRZA GMINY MOSINA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42" y="2129640"/>
            <a:ext cx="10972799" cy="44082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 smtClean="0">
                <a:solidFill>
                  <a:schemeClr val="accent1"/>
                </a:solidFill>
              </a:rPr>
              <a:t>Nagrodzeni nauczyciele:</a:t>
            </a:r>
          </a:p>
          <a:p>
            <a:pPr marL="0" indent="0" algn="ctr">
              <a:buNone/>
            </a:pPr>
            <a:r>
              <a:rPr lang="pl-PL" sz="4800" b="1" u="sng" dirty="0">
                <a:solidFill>
                  <a:schemeClr val="accent6">
                    <a:lumMod val="50000"/>
                  </a:schemeClr>
                </a:solidFill>
              </a:rPr>
              <a:t>Zbigniew </a:t>
            </a:r>
            <a:r>
              <a:rPr lang="pl-PL" sz="4800" b="1" u="sng" dirty="0" smtClean="0">
                <a:solidFill>
                  <a:schemeClr val="accent6">
                    <a:lumMod val="50000"/>
                  </a:schemeClr>
                </a:solidFill>
              </a:rPr>
              <a:t>Lisiecki</a:t>
            </a:r>
          </a:p>
          <a:p>
            <a:pPr marL="0" indent="0" algn="ctr">
              <a:buNone/>
            </a:pPr>
            <a:r>
              <a:rPr lang="pl-PL" sz="4400" dirty="0" smtClean="0"/>
              <a:t>nauczyciel </a:t>
            </a:r>
            <a:r>
              <a:rPr lang="pl-PL" sz="4400" dirty="0"/>
              <a:t>wychowania fizycznego </a:t>
            </a: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>w </a:t>
            </a:r>
            <a:r>
              <a:rPr lang="pl-PL" sz="4400" dirty="0"/>
              <a:t>Szkole Podstawowej nr 1 w Mosinie</a:t>
            </a:r>
          </a:p>
        </p:txBody>
      </p:sp>
    </p:spTree>
    <p:extLst>
      <p:ext uri="{BB962C8B-B14F-4D97-AF65-F5344CB8AC3E}">
        <p14:creationId xmlns:p14="http://schemas.microsoft.com/office/powerpoint/2010/main" val="260323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49438" y="764372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 smtClean="0"/>
              <a:t>NAGRODY </a:t>
            </a:r>
            <a:br>
              <a:rPr lang="pl-PL" sz="4800" b="1" dirty="0" smtClean="0"/>
            </a:br>
            <a:r>
              <a:rPr lang="pl-PL" sz="4800" b="1" dirty="0" smtClean="0"/>
              <a:t>BURMISTRZA GMINY MOSINA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1274" y="2057400"/>
            <a:ext cx="11483438" cy="44082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 smtClean="0">
                <a:solidFill>
                  <a:schemeClr val="accent1"/>
                </a:solidFill>
              </a:rPr>
              <a:t>Nagrodzeni nauczyciele:</a:t>
            </a:r>
          </a:p>
          <a:p>
            <a:pPr marL="0" indent="0" algn="ctr">
              <a:buNone/>
            </a:pPr>
            <a:r>
              <a:rPr lang="pl-PL" sz="4800" b="1" u="sng" dirty="0">
                <a:solidFill>
                  <a:schemeClr val="accent6">
                    <a:lumMod val="50000"/>
                  </a:schemeClr>
                </a:solidFill>
              </a:rPr>
              <a:t>Kinga </a:t>
            </a:r>
            <a:r>
              <a:rPr lang="pl-PL" sz="4800" b="1" u="sng" dirty="0" err="1" smtClean="0">
                <a:solidFill>
                  <a:schemeClr val="accent6">
                    <a:lumMod val="50000"/>
                  </a:schemeClr>
                </a:solidFill>
              </a:rPr>
              <a:t>Tubis</a:t>
            </a:r>
            <a:endParaRPr lang="pl-PL" sz="4800" b="1" u="sng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800" dirty="0" smtClean="0"/>
              <a:t>nauczyciel </a:t>
            </a:r>
            <a:r>
              <a:rPr lang="pl-PL" sz="4800" dirty="0"/>
              <a:t>edukacji wczesnoszkolnej 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i </a:t>
            </a:r>
            <a:r>
              <a:rPr lang="pl-PL" sz="4800" dirty="0"/>
              <a:t>wychowania fizycznego 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w </a:t>
            </a:r>
            <a:r>
              <a:rPr lang="pl-PL" sz="4800" dirty="0"/>
              <a:t>Szkole Podstawowej nr 2 w Mosinie</a:t>
            </a:r>
            <a:endParaRPr lang="pl-PL" sz="4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76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8366" y="750726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 smtClean="0"/>
              <a:t>NAGRODY </a:t>
            </a:r>
            <a:br>
              <a:rPr lang="pl-PL" sz="4800" b="1" dirty="0" smtClean="0"/>
            </a:br>
            <a:r>
              <a:rPr lang="pl-PL" sz="4800" b="1" dirty="0" smtClean="0"/>
              <a:t>BURMISTRZA GMINY MOSINA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4405" y="2189017"/>
            <a:ext cx="11388435" cy="44082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 smtClean="0">
                <a:solidFill>
                  <a:schemeClr val="accent1"/>
                </a:solidFill>
              </a:rPr>
              <a:t>Nagrodzeni nauczyciele:</a:t>
            </a:r>
          </a:p>
          <a:p>
            <a:pPr marL="0" indent="0" algn="ctr">
              <a:buNone/>
            </a:pPr>
            <a:r>
              <a:rPr lang="pl-PL" sz="4800" b="1" u="sng" dirty="0">
                <a:solidFill>
                  <a:schemeClr val="accent6">
                    <a:lumMod val="50000"/>
                  </a:schemeClr>
                </a:solidFill>
              </a:rPr>
              <a:t>Dariusz </a:t>
            </a:r>
            <a:r>
              <a:rPr lang="pl-PL" sz="4800" b="1" u="sng" dirty="0" smtClean="0">
                <a:solidFill>
                  <a:schemeClr val="accent6">
                    <a:lumMod val="50000"/>
                  </a:schemeClr>
                </a:solidFill>
              </a:rPr>
              <a:t>Madej</a:t>
            </a:r>
          </a:p>
          <a:p>
            <a:pPr marL="0" indent="0" algn="ctr">
              <a:buNone/>
            </a:pPr>
            <a:r>
              <a:rPr lang="pl-PL" sz="4800" dirty="0" smtClean="0"/>
              <a:t>nauczyciel </a:t>
            </a:r>
            <a:r>
              <a:rPr lang="pl-PL" sz="4800" dirty="0"/>
              <a:t>fizyki i informatyki 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w </a:t>
            </a:r>
            <a:r>
              <a:rPr lang="pl-PL" sz="4800" dirty="0"/>
              <a:t>Szkole Podstawowej nr 2 w Mosinie</a:t>
            </a:r>
            <a:endParaRPr lang="pl-PL" sz="4800" dirty="0" smtClean="0"/>
          </a:p>
          <a:p>
            <a:pPr marL="0" indent="0" algn="ctr">
              <a:buNone/>
            </a:pP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35989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1840" y="191985"/>
            <a:ext cx="11286698" cy="129540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Stypendium Samorządu Gminy Mosina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698095" y="1264158"/>
            <a:ext cx="8092252" cy="42990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rgbClr val="FF0000"/>
                </a:solidFill>
              </a:rPr>
              <a:t>Radosław </a:t>
            </a:r>
            <a:r>
              <a:rPr lang="pl-PL" sz="3200" b="1" dirty="0" err="1">
                <a:solidFill>
                  <a:srgbClr val="FF0000"/>
                </a:solidFill>
              </a:rPr>
              <a:t>Preisler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uczeń </a:t>
            </a:r>
            <a:r>
              <a:rPr lang="pl-PL" sz="2400" dirty="0"/>
              <a:t>kl. VIII Szkoły </a:t>
            </a:r>
            <a:r>
              <a:rPr lang="pl-PL" sz="2400" dirty="0" smtClean="0"/>
              <a:t>Podstawowej </a:t>
            </a:r>
            <a:r>
              <a:rPr lang="pl-PL" sz="2400" dirty="0"/>
              <a:t>nr 2 </a:t>
            </a:r>
            <a:r>
              <a:rPr lang="pl-PL" sz="2400" dirty="0" smtClean="0"/>
              <a:t>w Mosinie</a:t>
            </a:r>
          </a:p>
          <a:p>
            <a:pPr marL="0" indent="0" algn="ctr">
              <a:buNone/>
            </a:pPr>
            <a:r>
              <a:rPr lang="pl-PL" sz="2400" dirty="0" smtClean="0"/>
              <a:t>Laureat:</a:t>
            </a:r>
          </a:p>
          <a:p>
            <a:pPr marL="0" indent="0" algn="ctr">
              <a:buNone/>
            </a:pPr>
            <a:r>
              <a:rPr lang="pl-PL" sz="2400" dirty="0" smtClean="0"/>
              <a:t> </a:t>
            </a:r>
            <a:r>
              <a:rPr lang="pl-PL" sz="2400" dirty="0"/>
              <a:t>XXI, XXII, XXIV Słupeckich Spotkań Muzycznych,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III </a:t>
            </a:r>
            <a:r>
              <a:rPr lang="pl-PL" sz="2400" dirty="0"/>
              <a:t>m. w Poznańskiej Wiośnie Muzycznej,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wyróżnienia </a:t>
            </a:r>
            <a:r>
              <a:rPr lang="pl-PL" sz="2400" dirty="0"/>
              <a:t>w XVIII Międzynarodowym Przeglądzie Talentów Muzycznych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oraz </a:t>
            </a:r>
            <a:r>
              <a:rPr lang="pl-PL" sz="2400" dirty="0"/>
              <a:t>warszawskim festiwalu gitarowym</a:t>
            </a:r>
            <a:endParaRPr lang="pl-PL" sz="2400" dirty="0">
              <a:latin typeface="Trebuchet MS" panose="020B0603020202020204" pitchFamily="34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347" y="1727296"/>
            <a:ext cx="3129685" cy="4745222"/>
          </a:xfr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489433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0809" y="613538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 smtClean="0"/>
              <a:t>NAGRODY </a:t>
            </a:r>
            <a:br>
              <a:rPr lang="pl-PL" sz="4800" b="1" dirty="0" smtClean="0"/>
            </a:br>
            <a:r>
              <a:rPr lang="pl-PL" sz="4800" b="1" dirty="0" smtClean="0"/>
              <a:t>BURMISTRZA GMINY MOSINA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2514" y="2438399"/>
            <a:ext cx="11507190" cy="44082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 smtClean="0">
                <a:solidFill>
                  <a:schemeClr val="accent1"/>
                </a:solidFill>
              </a:rPr>
              <a:t>Nagrodzeni nauczyciele:</a:t>
            </a:r>
          </a:p>
          <a:p>
            <a:pPr marL="0" indent="0" algn="ctr">
              <a:buNone/>
            </a:pPr>
            <a:r>
              <a:rPr lang="pl-PL" sz="4800" b="1" u="sng" dirty="0">
                <a:solidFill>
                  <a:schemeClr val="accent6">
                    <a:lumMod val="50000"/>
                  </a:schemeClr>
                </a:solidFill>
              </a:rPr>
              <a:t>Barbara </a:t>
            </a:r>
            <a:r>
              <a:rPr lang="pl-PL" sz="4800" b="1" u="sng" dirty="0" smtClean="0">
                <a:solidFill>
                  <a:schemeClr val="accent6">
                    <a:lumMod val="50000"/>
                  </a:schemeClr>
                </a:solidFill>
              </a:rPr>
              <a:t>Leszczyńska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nauczyciel </a:t>
            </a:r>
            <a:br>
              <a:rPr lang="pl-PL" sz="4800" dirty="0" smtClean="0"/>
            </a:br>
            <a:r>
              <a:rPr lang="pl-PL" sz="4800" dirty="0" smtClean="0"/>
              <a:t>Przedszkola </a:t>
            </a:r>
            <a:r>
              <a:rPr lang="pl-PL" sz="4800" dirty="0"/>
              <a:t>nr 2 „Wesołe Skrzaty” 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w </a:t>
            </a:r>
            <a:r>
              <a:rPr lang="pl-PL" sz="4800" dirty="0"/>
              <a:t>Mosinie</a:t>
            </a:r>
          </a:p>
          <a:p>
            <a:pPr marL="0" indent="0" algn="ctr">
              <a:buNone/>
            </a:pPr>
            <a:endParaRPr lang="pl-PL" sz="4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3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67552" y="791668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 smtClean="0"/>
              <a:t>NAGRODY </a:t>
            </a:r>
            <a:br>
              <a:rPr lang="pl-PL" sz="4800" b="1" dirty="0" smtClean="0"/>
            </a:br>
            <a:r>
              <a:rPr lang="pl-PL" sz="4800" b="1" dirty="0" smtClean="0"/>
              <a:t>BURMISTRZA GMINY MOSINA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8151" y="2084696"/>
            <a:ext cx="11099262" cy="44082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 smtClean="0">
                <a:solidFill>
                  <a:schemeClr val="accent1"/>
                </a:solidFill>
              </a:rPr>
              <a:t>Nagrodzeni nauczyciele:</a:t>
            </a:r>
          </a:p>
          <a:p>
            <a:pPr marL="0" indent="0" algn="ctr">
              <a:buNone/>
            </a:pPr>
            <a:r>
              <a:rPr lang="pl-PL" sz="4800" b="1" u="sng" dirty="0">
                <a:solidFill>
                  <a:schemeClr val="accent6">
                    <a:lumMod val="50000"/>
                  </a:schemeClr>
                </a:solidFill>
              </a:rPr>
              <a:t>Beata </a:t>
            </a:r>
            <a:r>
              <a:rPr lang="pl-PL" sz="4800" b="1" u="sng" dirty="0" err="1" smtClean="0">
                <a:solidFill>
                  <a:schemeClr val="accent6">
                    <a:lumMod val="50000"/>
                  </a:schemeClr>
                </a:solidFill>
              </a:rPr>
              <a:t>Wereniewicz</a:t>
            </a:r>
            <a:endParaRPr lang="pl-PL" sz="4800" b="1" u="sng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800" dirty="0" smtClean="0"/>
              <a:t>nauczyciel </a:t>
            </a:r>
            <a:r>
              <a:rPr lang="pl-PL" sz="4800" dirty="0"/>
              <a:t>edukacji wczesnoszkolnej 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w </a:t>
            </a:r>
            <a:r>
              <a:rPr lang="pl-PL" sz="4800" dirty="0"/>
              <a:t>Szkole Podstawowej 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im</a:t>
            </a:r>
            <a:r>
              <a:rPr lang="pl-PL" sz="4800" dirty="0"/>
              <a:t>. Arkadego Fiedlera w Czapurach</a:t>
            </a:r>
          </a:p>
        </p:txBody>
      </p:sp>
    </p:spTree>
    <p:extLst>
      <p:ext uri="{BB962C8B-B14F-4D97-AF65-F5344CB8AC3E}">
        <p14:creationId xmlns:p14="http://schemas.microsoft.com/office/powerpoint/2010/main" val="302830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1926" y="696666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 smtClean="0"/>
              <a:t>NAGRODY </a:t>
            </a:r>
            <a:br>
              <a:rPr lang="pl-PL" sz="4800" b="1" dirty="0" smtClean="0"/>
            </a:br>
            <a:r>
              <a:rPr lang="pl-PL" sz="4800" b="1" dirty="0" smtClean="0"/>
              <a:t>BURMISTRZA GMINY MOSINA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1272" y="2177142"/>
            <a:ext cx="11507190" cy="440822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4800" dirty="0" smtClean="0">
                <a:solidFill>
                  <a:schemeClr val="accent1"/>
                </a:solidFill>
              </a:rPr>
              <a:t>Nagrodzeni nauczyciele:</a:t>
            </a:r>
          </a:p>
          <a:p>
            <a:pPr marL="0" indent="0" algn="ctr">
              <a:buNone/>
            </a:pPr>
            <a:r>
              <a:rPr lang="pl-PL" sz="4800" b="1" u="sng" dirty="0">
                <a:solidFill>
                  <a:schemeClr val="accent6">
                    <a:lumMod val="50000"/>
                  </a:schemeClr>
                </a:solidFill>
              </a:rPr>
              <a:t>Krzysztof </a:t>
            </a:r>
            <a:r>
              <a:rPr lang="pl-PL" sz="4800" b="1" u="sng" dirty="0" err="1" smtClean="0">
                <a:solidFill>
                  <a:schemeClr val="accent6">
                    <a:lumMod val="50000"/>
                  </a:schemeClr>
                </a:solidFill>
              </a:rPr>
              <a:t>Glaza</a:t>
            </a:r>
            <a:endParaRPr lang="pl-PL" sz="4800" b="1" u="sng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800" dirty="0" smtClean="0"/>
              <a:t>nauczyciel </a:t>
            </a:r>
            <a:r>
              <a:rPr lang="pl-PL" sz="4800" dirty="0"/>
              <a:t>języka angielskiego, niemieckiego oraz informatyki 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w </a:t>
            </a:r>
            <a:r>
              <a:rPr lang="pl-PL" sz="4800" dirty="0"/>
              <a:t>Szkole Podstawowej 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im</a:t>
            </a:r>
            <a:r>
              <a:rPr lang="pl-PL" sz="4800" dirty="0"/>
              <a:t>. Prezydenta RP Edwarda Raczyńskiego 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w </a:t>
            </a:r>
            <a:r>
              <a:rPr lang="pl-PL" sz="4800" dirty="0"/>
              <a:t>Rogalinie</a:t>
            </a:r>
            <a:endParaRPr lang="pl-PL" sz="4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0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0809" y="661040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 smtClean="0"/>
              <a:t>NAGRODY </a:t>
            </a:r>
            <a:br>
              <a:rPr lang="pl-PL" sz="4800" b="1" dirty="0" smtClean="0"/>
            </a:br>
            <a:r>
              <a:rPr lang="pl-PL" sz="4800" b="1" dirty="0" smtClean="0"/>
              <a:t>BURMISTRZA GMINY MOSINA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2514" y="2438399"/>
            <a:ext cx="11507190" cy="44082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dirty="0" smtClean="0">
                <a:solidFill>
                  <a:schemeClr val="accent1"/>
                </a:solidFill>
              </a:rPr>
              <a:t>Nagrodzeni nauczyciele:</a:t>
            </a:r>
          </a:p>
          <a:p>
            <a:pPr marL="0" indent="0" algn="ctr">
              <a:buNone/>
            </a:pPr>
            <a:r>
              <a:rPr lang="pl-PL" sz="4800" b="1" u="sng" dirty="0">
                <a:solidFill>
                  <a:schemeClr val="accent6">
                    <a:lumMod val="50000"/>
                  </a:schemeClr>
                </a:solidFill>
              </a:rPr>
              <a:t>Jolanta </a:t>
            </a:r>
            <a:r>
              <a:rPr lang="pl-PL" sz="4800" b="1" u="sng" dirty="0" smtClean="0">
                <a:solidFill>
                  <a:schemeClr val="accent6">
                    <a:lumMod val="50000"/>
                  </a:schemeClr>
                </a:solidFill>
              </a:rPr>
              <a:t>Chmielarz</a:t>
            </a:r>
          </a:p>
          <a:p>
            <a:pPr marL="0" indent="0" algn="ctr">
              <a:buNone/>
            </a:pPr>
            <a:r>
              <a:rPr lang="pl-PL" sz="4800" dirty="0" smtClean="0"/>
              <a:t>nauczyciel </a:t>
            </a:r>
            <a:r>
              <a:rPr lang="pl-PL" sz="4800" dirty="0"/>
              <a:t>edukacji wczesnoszkolnej 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w </a:t>
            </a:r>
            <a:r>
              <a:rPr lang="pl-PL" sz="4800" dirty="0"/>
              <a:t>Szkole Podstawowej 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im</a:t>
            </a:r>
            <a:r>
              <a:rPr lang="pl-PL" sz="4800" dirty="0"/>
              <a:t>. Adama Wodziczki w Rogalinku</a:t>
            </a:r>
          </a:p>
          <a:p>
            <a:pPr marL="0" indent="0" algn="ctr">
              <a:buNone/>
            </a:pPr>
            <a:endParaRPr lang="pl-PL" sz="4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1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67552" y="459159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 smtClean="0"/>
              <a:t>NAGRODY </a:t>
            </a:r>
            <a:br>
              <a:rPr lang="pl-PL" sz="4800" b="1" dirty="0" smtClean="0"/>
            </a:br>
            <a:r>
              <a:rPr lang="pl-PL" sz="4800" b="1" dirty="0" smtClean="0"/>
              <a:t>BURMISTRZA GMINY MOSINA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535" y="2604653"/>
            <a:ext cx="12512634" cy="44082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4800" dirty="0" smtClean="0">
                <a:solidFill>
                  <a:schemeClr val="accent1"/>
                </a:solidFill>
              </a:rPr>
              <a:t>Nagrodzeni nauczyciele:</a:t>
            </a:r>
          </a:p>
          <a:p>
            <a:pPr marL="0" lvl="0" indent="0" algn="ctr">
              <a:buNone/>
            </a:pPr>
            <a:r>
              <a:rPr lang="pl-PL" sz="4800" b="1" u="sng" dirty="0">
                <a:solidFill>
                  <a:schemeClr val="accent6">
                    <a:lumMod val="50000"/>
                  </a:schemeClr>
                </a:solidFill>
              </a:rPr>
              <a:t>Anna </a:t>
            </a:r>
            <a:r>
              <a:rPr lang="pl-PL" sz="4800" b="1" u="sng" dirty="0" err="1" smtClean="0">
                <a:solidFill>
                  <a:schemeClr val="accent6">
                    <a:lumMod val="50000"/>
                  </a:schemeClr>
                </a:solidFill>
              </a:rPr>
              <a:t>Oziemkowska</a:t>
            </a:r>
            <a:endParaRPr lang="pl-PL" sz="4800" b="1" u="sng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pl-PL" sz="3600" dirty="0" smtClean="0"/>
              <a:t>nauczyciel </a:t>
            </a:r>
            <a:r>
              <a:rPr lang="pl-PL" sz="3600" dirty="0"/>
              <a:t>muzyki, plastyki, wiedzy o społeczeństwie,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edukacji </a:t>
            </a:r>
            <a:r>
              <a:rPr lang="pl-PL" sz="3600" dirty="0"/>
              <a:t>dla bezpieczeństwa oraz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wychowania </a:t>
            </a:r>
            <a:r>
              <a:rPr lang="pl-PL" sz="3600" dirty="0"/>
              <a:t>do życia w rodzinie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w </a:t>
            </a:r>
            <a:r>
              <a:rPr lang="pl-PL" sz="3600" dirty="0"/>
              <a:t>Szkole Podstawowej im. Kawalerów Orderu Uśmiechu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w </a:t>
            </a:r>
            <a:r>
              <a:rPr lang="pl-PL" sz="3600" dirty="0"/>
              <a:t>Daszewicach</a:t>
            </a:r>
          </a:p>
          <a:p>
            <a:pPr marL="0" indent="0">
              <a:buNone/>
            </a:pPr>
            <a:endParaRPr lang="pl-PL" sz="4800" dirty="0"/>
          </a:p>
          <a:p>
            <a:pPr marL="0" indent="0" algn="ctr">
              <a:buNone/>
            </a:pPr>
            <a:endParaRPr lang="pl-PL" sz="4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10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dist="50800" dir="5400000" algn="ctr" rotWithShape="0">
              <a:srgbClr val="000000"/>
            </a:outerShdw>
            <a:softEdge rad="3429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58996" y="1762906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chemeClr val="bg1"/>
                </a:solidFill>
              </a:rPr>
              <a:t>GRATULUJEMY!</a:t>
            </a:r>
            <a:endParaRPr lang="pl-PL" sz="60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7573" y="4620768"/>
            <a:ext cx="5330860" cy="1970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Źródła opracowania prezentacji: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opracowanie własne,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dane przekazane we wnioskach o stypendium oraz nagrody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notatki nadesłane ze szkół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6898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052" y="278770"/>
            <a:ext cx="10660039" cy="1293028"/>
          </a:xfrm>
        </p:spPr>
        <p:txBody>
          <a:bodyPr>
            <a:normAutofit/>
          </a:bodyPr>
          <a:lstStyle/>
          <a:p>
            <a:pPr lvl="0" algn="ctr"/>
            <a:r>
              <a:rPr lang="pl-PL" dirty="0"/>
              <a:t>Stypendium Samorządu Gminy Mosina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596468" y="1571798"/>
            <a:ext cx="7965640" cy="40241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rgbClr val="FF0000"/>
                </a:solidFill>
              </a:rPr>
              <a:t>Julia </a:t>
            </a:r>
            <a:r>
              <a:rPr lang="pl-PL" sz="3200" b="1" dirty="0" err="1" smtClean="0">
                <a:solidFill>
                  <a:srgbClr val="FF0000"/>
                </a:solidFill>
              </a:rPr>
              <a:t>Haracewiat</a:t>
            </a:r>
            <a:endParaRPr lang="pl-PL" sz="32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l-PL" sz="3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2400" dirty="0" smtClean="0"/>
              <a:t>uczennica </a:t>
            </a:r>
            <a:r>
              <a:rPr lang="pl-PL" sz="2400" dirty="0"/>
              <a:t>kl. VII Szkoły Podstawowej nr </a:t>
            </a:r>
            <a:r>
              <a:rPr lang="pl-PL" sz="2400" dirty="0" smtClean="0"/>
              <a:t>1 </a:t>
            </a:r>
            <a:r>
              <a:rPr lang="pl-PL" sz="2400" dirty="0"/>
              <a:t>w </a:t>
            </a:r>
            <a:r>
              <a:rPr lang="pl-PL" sz="2400" dirty="0" smtClean="0"/>
              <a:t>Mosinie</a:t>
            </a:r>
          </a:p>
          <a:p>
            <a:pPr marL="0" indent="0" algn="ctr">
              <a:buNone/>
            </a:pPr>
            <a:r>
              <a:rPr lang="pl-PL" sz="2400" dirty="0"/>
              <a:t>III m. w konkursie Cztery Pory Roku z OZE,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III m. Powiatowym </a:t>
            </a:r>
            <a:r>
              <a:rPr lang="pl-PL" sz="2400" dirty="0"/>
              <a:t>Turnieju </a:t>
            </a:r>
            <a:r>
              <a:rPr lang="pl-PL" sz="2400" dirty="0" smtClean="0"/>
              <a:t>Rzeźbiarskim</a:t>
            </a:r>
            <a:r>
              <a:rPr lang="pl-PL" sz="2400" dirty="0"/>
              <a:t>,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IV </a:t>
            </a:r>
            <a:r>
              <a:rPr lang="pl-PL" sz="2400" dirty="0"/>
              <a:t>m. w powiecie w piłce ręcznej i </a:t>
            </a:r>
            <a:r>
              <a:rPr lang="pl-PL" sz="2400" dirty="0" smtClean="0"/>
              <a:t>koszykowej,</a:t>
            </a:r>
          </a:p>
          <a:p>
            <a:pPr marL="0" indent="0" algn="ctr">
              <a:buNone/>
            </a:pPr>
            <a:r>
              <a:rPr lang="pl-PL" sz="2400" dirty="0" smtClean="0"/>
              <a:t>wyróżnienie </a:t>
            </a:r>
            <a:r>
              <a:rPr lang="pl-PL" sz="2400" dirty="0"/>
              <a:t>w </a:t>
            </a:r>
            <a:r>
              <a:rPr lang="pl-PL" sz="2400" dirty="0" smtClean="0"/>
              <a:t>ogólnopolskim konkursie </a:t>
            </a:r>
            <a:r>
              <a:rPr lang="pl-PL" sz="2400" dirty="0"/>
              <a:t>ortograficznym </a:t>
            </a:r>
            <a:endParaRPr lang="pl-PL" sz="2400" dirty="0">
              <a:latin typeface="Trebuchet MS" panose="020B0603020202020204" pitchFamily="34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018" y="2525695"/>
            <a:ext cx="2534856" cy="3815997"/>
          </a:xfr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733517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0814" y="360612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Stypendium </a:t>
            </a:r>
            <a:r>
              <a:rPr lang="pl-PL" dirty="0" smtClean="0"/>
              <a:t>Samorządu Gminy Mosina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07522" y="1653640"/>
            <a:ext cx="8098972" cy="40241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rgbClr val="FF0000"/>
                </a:solidFill>
              </a:rPr>
              <a:t>Julia </a:t>
            </a:r>
            <a:r>
              <a:rPr lang="pl-PL" sz="3200" b="1" dirty="0" smtClean="0">
                <a:solidFill>
                  <a:srgbClr val="FF0000"/>
                </a:solidFill>
              </a:rPr>
              <a:t>Gładysz</a:t>
            </a:r>
          </a:p>
          <a:p>
            <a:pPr marL="0" indent="0" algn="ctr">
              <a:buNone/>
            </a:pPr>
            <a:endParaRPr lang="pl-PL" sz="3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2400" dirty="0" smtClean="0"/>
              <a:t>uczennica kl. VIII </a:t>
            </a:r>
            <a:r>
              <a:rPr lang="pl-PL" sz="2400" dirty="0"/>
              <a:t>Szkoły Podstawowej nr 1 w </a:t>
            </a:r>
            <a:r>
              <a:rPr lang="pl-PL" sz="2400" dirty="0" smtClean="0"/>
              <a:t>Mosinie</a:t>
            </a:r>
          </a:p>
          <a:p>
            <a:pPr marL="0" indent="0" algn="ctr">
              <a:buNone/>
            </a:pPr>
            <a:endParaRPr lang="pl-PL" sz="2400" dirty="0" smtClean="0"/>
          </a:p>
          <a:p>
            <a:pPr marL="0" indent="0" algn="ctr">
              <a:buNone/>
            </a:pPr>
            <a:r>
              <a:rPr lang="pl-PL" sz="2400" dirty="0"/>
              <a:t>Sukcesy w tenisie stołowym Grand Prix Wielkopolski Kadetów – miejsca I, i </a:t>
            </a:r>
            <a:r>
              <a:rPr lang="pl-PL" sz="2400" dirty="0" smtClean="0"/>
              <a:t>2 razy </a:t>
            </a:r>
            <a:r>
              <a:rPr lang="pl-PL" sz="2400" dirty="0"/>
              <a:t>IV</a:t>
            </a:r>
            <a:r>
              <a:rPr lang="pl-PL" sz="2400" dirty="0" smtClean="0"/>
              <a:t>,</a:t>
            </a:r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Mistrzostwa Wielkopolski Kadetów I m 2 </a:t>
            </a:r>
            <a:r>
              <a:rPr lang="pl-PL" sz="2400" dirty="0" smtClean="0"/>
              <a:t>razy,</a:t>
            </a:r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Mistrzostwa Polski Zrzeszenia LZS III </a:t>
            </a:r>
            <a:r>
              <a:rPr lang="pl-PL" sz="2400" dirty="0" smtClean="0"/>
              <a:t>miejsce</a:t>
            </a:r>
            <a:endParaRPr lang="pl-PL" sz="24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35637" y="2963783"/>
            <a:ext cx="4671753" cy="2269375"/>
          </a:xfr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56153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2869" y="2653407"/>
            <a:ext cx="5021515" cy="2651398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6433" y="392776"/>
            <a:ext cx="10754436" cy="1293028"/>
          </a:xfrm>
        </p:spPr>
        <p:txBody>
          <a:bodyPr>
            <a:normAutofit/>
          </a:bodyPr>
          <a:lstStyle/>
          <a:p>
            <a:pPr lvl="0" algn="ctr"/>
            <a:r>
              <a:rPr lang="pl-PL" dirty="0"/>
              <a:t>Stypendium Samorządu </a:t>
            </a:r>
            <a:r>
              <a:rPr lang="pl-PL" dirty="0" smtClean="0"/>
              <a:t>Gminy Mosina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36269" y="1468349"/>
            <a:ext cx="7968343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rgbClr val="FF0000"/>
                </a:solidFill>
              </a:rPr>
              <a:t>Aleksandra </a:t>
            </a:r>
            <a:r>
              <a:rPr lang="pl-PL" sz="3200" b="1" dirty="0" smtClean="0">
                <a:solidFill>
                  <a:srgbClr val="FF0000"/>
                </a:solidFill>
              </a:rPr>
              <a:t>Szklarz</a:t>
            </a:r>
          </a:p>
          <a:p>
            <a:pPr marL="0" indent="0" algn="ctr">
              <a:buNone/>
            </a:pPr>
            <a:endParaRPr lang="pl-PL" sz="3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2400" dirty="0" smtClean="0"/>
              <a:t>uczennica </a:t>
            </a:r>
            <a:r>
              <a:rPr lang="pl-PL" sz="2400" dirty="0"/>
              <a:t>kl. VIII Szkoły Podstawowej nr 1 w </a:t>
            </a:r>
            <a:r>
              <a:rPr lang="pl-PL" sz="2400" dirty="0" smtClean="0"/>
              <a:t>Mosinie</a:t>
            </a:r>
          </a:p>
          <a:p>
            <a:pPr marL="0" indent="0">
              <a:buNone/>
            </a:pP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II </a:t>
            </a:r>
            <a:r>
              <a:rPr lang="pl-PL" sz="2400" dirty="0"/>
              <a:t>i III m. na Międzyregionalnym Konkursie wiolonczelowym </a:t>
            </a:r>
          </a:p>
          <a:p>
            <a:pPr marL="0" indent="0" algn="ctr">
              <a:buNone/>
            </a:pPr>
            <a:r>
              <a:rPr lang="pl-PL" sz="2400" dirty="0"/>
              <a:t>Wyróżnienie w I </a:t>
            </a:r>
            <a:r>
              <a:rPr lang="pl-PL" sz="2400" dirty="0" err="1"/>
              <a:t>i</a:t>
            </a:r>
            <a:r>
              <a:rPr lang="pl-PL" sz="2400" dirty="0"/>
              <a:t> II konkursie Muzycznym w Kościanie</a:t>
            </a:r>
          </a:p>
        </p:txBody>
      </p:sp>
    </p:spTree>
    <p:extLst>
      <p:ext uri="{BB962C8B-B14F-4D97-AF65-F5344CB8AC3E}">
        <p14:creationId xmlns:p14="http://schemas.microsoft.com/office/powerpoint/2010/main" val="311340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317" y="2398375"/>
            <a:ext cx="2814003" cy="393873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05244" y="398185"/>
            <a:ext cx="10605448" cy="1293028"/>
          </a:xfrm>
        </p:spPr>
        <p:txBody>
          <a:bodyPr>
            <a:normAutofit/>
          </a:bodyPr>
          <a:lstStyle/>
          <a:p>
            <a:r>
              <a:rPr lang="pl-PL" dirty="0" smtClean="0"/>
              <a:t>Stypendium Samorządu Gminy Mosina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85008" y="1549206"/>
            <a:ext cx="9144000" cy="50594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rgbClr val="FF0000"/>
                </a:solidFill>
              </a:rPr>
              <a:t>Julia </a:t>
            </a:r>
            <a:r>
              <a:rPr lang="pl-PL" sz="3200" b="1" dirty="0" err="1" smtClean="0">
                <a:solidFill>
                  <a:srgbClr val="FF0000"/>
                </a:solidFill>
              </a:rPr>
              <a:t>Kulakin</a:t>
            </a:r>
            <a:endParaRPr lang="pl-PL" sz="3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400" dirty="0" smtClean="0">
                <a:cs typeface="Arial" panose="020B0604020202020204" pitchFamily="34" charset="0"/>
              </a:rPr>
              <a:t>uczennica </a:t>
            </a:r>
            <a:r>
              <a:rPr lang="pl-PL" sz="2400" dirty="0">
                <a:cs typeface="Arial" panose="020B0604020202020204" pitchFamily="34" charset="0"/>
              </a:rPr>
              <a:t>kl. VIII Szkoły Podstawowej im. Arkadego Fiedlera </a:t>
            </a:r>
            <a:br>
              <a:rPr lang="pl-PL" sz="2400" dirty="0">
                <a:cs typeface="Arial" panose="020B0604020202020204" pitchFamily="34" charset="0"/>
              </a:rPr>
            </a:br>
            <a:r>
              <a:rPr lang="pl-PL" sz="2400" dirty="0">
                <a:cs typeface="Arial" panose="020B0604020202020204" pitchFamily="34" charset="0"/>
              </a:rPr>
              <a:t>w </a:t>
            </a:r>
            <a:r>
              <a:rPr lang="pl-PL" sz="2400" dirty="0" smtClean="0">
                <a:cs typeface="Arial" panose="020B0604020202020204" pitchFamily="34" charset="0"/>
              </a:rPr>
              <a:t>Czapurach</a:t>
            </a:r>
          </a:p>
          <a:p>
            <a:pPr marL="0" indent="0" algn="ctr">
              <a:buNone/>
            </a:pPr>
            <a:endParaRPr lang="pl-PL" sz="24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400" dirty="0" smtClean="0">
                <a:cs typeface="Arial" panose="020B0604020202020204" pitchFamily="34" charset="0"/>
              </a:rPr>
              <a:t>2x </a:t>
            </a:r>
            <a:r>
              <a:rPr lang="pl-PL" sz="2400" dirty="0">
                <a:cs typeface="Arial" panose="020B0604020202020204" pitchFamily="34" charset="0"/>
              </a:rPr>
              <a:t>III m. puchar Polski w taekwondo olimpijskim, </a:t>
            </a:r>
            <a:endParaRPr lang="pl-PL" sz="24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400" dirty="0" smtClean="0">
                <a:cs typeface="Arial" panose="020B0604020202020204" pitchFamily="34" charset="0"/>
              </a:rPr>
              <a:t>III </a:t>
            </a:r>
            <a:r>
              <a:rPr lang="pl-PL" sz="2400" dirty="0">
                <a:cs typeface="Arial" panose="020B0604020202020204" pitchFamily="34" charset="0"/>
              </a:rPr>
              <a:t>m. w międzynarodowym turnieju taekwondo olimpijskim, </a:t>
            </a:r>
            <a:endParaRPr lang="pl-PL" sz="24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400" dirty="0">
                <a:cs typeface="Arial" panose="020B0604020202020204" pitchFamily="34" charset="0"/>
              </a:rPr>
              <a:t>c</a:t>
            </a:r>
            <a:r>
              <a:rPr lang="pl-PL" sz="2400" dirty="0" smtClean="0">
                <a:cs typeface="Arial" panose="020B0604020202020204" pitchFamily="34" charset="0"/>
              </a:rPr>
              <a:t>złonek pocztu sztandarowego szkoły </a:t>
            </a:r>
            <a:endParaRPr lang="pl-PL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dirty="0" smtClean="0">
              <a:latin typeface="Trebuchet MS" panose="020B0603020202020204" pitchFamily="34" charset="0"/>
            </a:endParaRPr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6607968" y="3212911"/>
            <a:ext cx="4895056" cy="3124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6584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3555" y="508331"/>
            <a:ext cx="10928445" cy="1293028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Stypendium Samorządu Gminy Mosina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938" y="2666999"/>
            <a:ext cx="2473326" cy="3681146"/>
          </a:xfrm>
          <a:effectLst>
            <a:softEdge rad="88900"/>
          </a:effectLst>
        </p:spPr>
      </p:pic>
      <p:sp>
        <p:nvSpPr>
          <p:cNvPr id="7" name="Prostokąt 6"/>
          <p:cNvSpPr/>
          <p:nvPr/>
        </p:nvSpPr>
        <p:spPr>
          <a:xfrm>
            <a:off x="1263555" y="2025138"/>
            <a:ext cx="74260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Magdalena </a:t>
            </a:r>
            <a:r>
              <a:rPr lang="pl-PL" sz="32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Żerdzińska</a:t>
            </a:r>
          </a:p>
          <a:p>
            <a:pPr algn="ctr"/>
            <a:endParaRPr lang="pl-PL" sz="2400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24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uczennica </a:t>
            </a:r>
            <a:r>
              <a:rPr lang="pl-PL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kl. VII Szkoły Podstawowej nr 2 w </a:t>
            </a:r>
            <a:r>
              <a:rPr lang="pl-PL" sz="24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Mosinie</a:t>
            </a:r>
          </a:p>
          <a:p>
            <a:pPr algn="ctr"/>
            <a:endParaRPr lang="pl-PL" sz="2400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2400" dirty="0"/>
              <a:t>Laureatka Ogólnopolskiego Konkursu Historyczno-Literacko-Artystycznego </a:t>
            </a:r>
            <a:endParaRPr lang="pl-PL" sz="2400" dirty="0" smtClean="0"/>
          </a:p>
          <a:p>
            <a:pPr algn="ctr"/>
            <a:r>
              <a:rPr lang="pl-PL" sz="2400" dirty="0" smtClean="0"/>
              <a:t>PAMIĘĆ </a:t>
            </a:r>
            <a:r>
              <a:rPr lang="pl-PL" sz="2400" dirty="0"/>
              <a:t>NIEUSTAJĄCA</a:t>
            </a:r>
          </a:p>
        </p:txBody>
      </p:sp>
    </p:spTree>
    <p:extLst>
      <p:ext uri="{BB962C8B-B14F-4D97-AF65-F5344CB8AC3E}">
        <p14:creationId xmlns:p14="http://schemas.microsoft.com/office/powerpoint/2010/main" val="1642408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2999" y="315663"/>
            <a:ext cx="10605448" cy="1293028"/>
          </a:xfrm>
        </p:spPr>
        <p:txBody>
          <a:bodyPr>
            <a:normAutofit/>
          </a:bodyPr>
          <a:lstStyle/>
          <a:p>
            <a:r>
              <a:rPr lang="pl-PL" dirty="0" smtClean="0"/>
              <a:t>Stypendium Samorządu Gminy Mosina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47810" y="1608691"/>
            <a:ext cx="8989621" cy="50490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rgbClr val="FF0000"/>
                </a:solidFill>
              </a:rPr>
              <a:t>Tatiana </a:t>
            </a:r>
            <a:r>
              <a:rPr lang="pl-PL" sz="3200" b="1" dirty="0" smtClean="0">
                <a:solidFill>
                  <a:srgbClr val="FF0000"/>
                </a:solidFill>
              </a:rPr>
              <a:t>Tomczak</a:t>
            </a:r>
            <a:endParaRPr lang="pl-PL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2400" dirty="0" smtClean="0"/>
              <a:t>uczennica </a:t>
            </a:r>
            <a:r>
              <a:rPr lang="pl-PL" sz="2400" dirty="0"/>
              <a:t>kl. VIII Szkoły Podstawowej nr </a:t>
            </a:r>
            <a:r>
              <a:rPr lang="pl-PL" sz="2400" dirty="0" smtClean="0"/>
              <a:t>2 w Mosinie</a:t>
            </a:r>
          </a:p>
          <a:p>
            <a:pPr marL="0" indent="0" algn="ctr">
              <a:buNone/>
            </a:pPr>
            <a:endParaRPr lang="pl-PL" sz="2400" dirty="0" smtClean="0"/>
          </a:p>
          <a:p>
            <a:pPr marL="0" indent="0" algn="ctr">
              <a:buNone/>
            </a:pPr>
            <a:r>
              <a:rPr lang="pl-PL" sz="2400" dirty="0"/>
              <a:t>I </a:t>
            </a:r>
            <a:r>
              <a:rPr lang="pl-PL" sz="2400" dirty="0" smtClean="0"/>
              <a:t>miejsca:</a:t>
            </a:r>
          </a:p>
          <a:p>
            <a:pPr marL="0" indent="0" algn="ctr">
              <a:buNone/>
            </a:pPr>
            <a:r>
              <a:rPr lang="pl-PL" sz="2400" dirty="0" smtClean="0"/>
              <a:t> </a:t>
            </a:r>
            <a:r>
              <a:rPr lang="pl-PL" sz="2400" dirty="0"/>
              <a:t>M</a:t>
            </a:r>
            <a:r>
              <a:rPr lang="pl-PL" sz="2400" dirty="0" smtClean="0"/>
              <a:t>iędzynarodowy </a:t>
            </a:r>
            <a:r>
              <a:rPr lang="pl-PL" sz="2400" dirty="0"/>
              <a:t>P</a:t>
            </a:r>
            <a:r>
              <a:rPr lang="pl-PL" sz="2400" dirty="0" smtClean="0"/>
              <a:t>uchar </a:t>
            </a:r>
            <a:r>
              <a:rPr lang="pl-PL" sz="2400" dirty="0"/>
              <a:t>Polski w taekwondo,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międzynarodowy </a:t>
            </a:r>
            <a:r>
              <a:rPr lang="pl-PL" sz="2400" dirty="0"/>
              <a:t>turniej w taekwondo,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/>
              <a:t>P</a:t>
            </a:r>
            <a:r>
              <a:rPr lang="pl-PL" sz="2400" dirty="0" smtClean="0"/>
              <a:t>uchar </a:t>
            </a:r>
            <a:r>
              <a:rPr lang="pl-PL" sz="2400" dirty="0"/>
              <a:t>Polski w </a:t>
            </a:r>
            <a:r>
              <a:rPr lang="pl-PL" sz="2400" dirty="0" smtClean="0"/>
              <a:t>Taekwondo </a:t>
            </a:r>
            <a:r>
              <a:rPr lang="pl-PL" sz="2400" dirty="0"/>
              <a:t>olimpijskim</a:t>
            </a:r>
          </a:p>
          <a:p>
            <a:pPr marL="0" indent="0" algn="ctr">
              <a:buNone/>
            </a:pPr>
            <a:r>
              <a:rPr lang="pl-PL" sz="2400" dirty="0"/>
              <a:t>II m</a:t>
            </a:r>
            <a:r>
              <a:rPr lang="pl-PL" sz="2400" dirty="0" smtClean="0"/>
              <a:t>.- </a:t>
            </a:r>
            <a:r>
              <a:rPr lang="pl-PL" sz="2400" dirty="0"/>
              <a:t>olimpiada młodzieży w </a:t>
            </a:r>
            <a:r>
              <a:rPr lang="pl-PL" sz="2400" dirty="0" smtClean="0"/>
              <a:t>Taekwondo, </a:t>
            </a:r>
          </a:p>
          <a:p>
            <a:pPr marL="0" indent="0" algn="ctr">
              <a:buNone/>
            </a:pPr>
            <a:r>
              <a:rPr lang="pl-PL" sz="2400" dirty="0" smtClean="0"/>
              <a:t>puchar </a:t>
            </a:r>
            <a:r>
              <a:rPr lang="pl-PL" sz="2400" dirty="0"/>
              <a:t>Polski w taekwondo olimpijskim,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otwarte </a:t>
            </a:r>
            <a:r>
              <a:rPr lang="pl-PL" sz="2400" dirty="0"/>
              <a:t>mistrzostwa Gór Świętokrzyskich</a:t>
            </a:r>
            <a:endParaRPr lang="pl-PL" sz="24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pl-PL" sz="2400" dirty="0" smtClean="0">
              <a:latin typeface="Trebuchet MS" panose="020B0603020202020204" pitchFamily="34" charset="0"/>
            </a:endParaRPr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6607968" y="3212911"/>
            <a:ext cx="4895056" cy="3124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261" y="2057400"/>
            <a:ext cx="2477186" cy="4479965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053968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Paralaksa</Template>
  <TotalTime>1486</TotalTime>
  <Words>729</Words>
  <Application>Microsoft Office PowerPoint</Application>
  <PresentationFormat>Panoramiczny</PresentationFormat>
  <Paragraphs>207</Paragraphs>
  <Slides>35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1" baseType="lpstr">
      <vt:lpstr>Arial</vt:lpstr>
      <vt:lpstr>Calibri</vt:lpstr>
      <vt:lpstr>Corbel</vt:lpstr>
      <vt:lpstr>Times New Roman</vt:lpstr>
      <vt:lpstr>Trebuchet MS</vt:lpstr>
      <vt:lpstr>Paralaksa</vt:lpstr>
      <vt:lpstr>Stypendia   Samorządu Gminy Mosina </vt:lpstr>
      <vt:lpstr>     </vt:lpstr>
      <vt:lpstr>Stypendium Samorządu Gminy Mosina</vt:lpstr>
      <vt:lpstr>Stypendium Samorządu Gminy Mosina</vt:lpstr>
      <vt:lpstr>Stypendium Samorządu Gminy Mosina</vt:lpstr>
      <vt:lpstr>Stypendium Samorządu Gminy Mosina</vt:lpstr>
      <vt:lpstr>Stypendium Samorządu Gminy Mosina</vt:lpstr>
      <vt:lpstr>Stypendium Samorządu Gminy Mosina</vt:lpstr>
      <vt:lpstr>Stypendium Samorządu Gminy Mosina</vt:lpstr>
      <vt:lpstr>Stypendium Samorządu Gminy Mosina</vt:lpstr>
      <vt:lpstr>Stypendium Samorządu Gminy Mosina</vt:lpstr>
      <vt:lpstr>Stypendium Samorządu Gminy Mosina</vt:lpstr>
      <vt:lpstr>Stypendium Samorządu Gminy Mosina</vt:lpstr>
      <vt:lpstr>Stypendium Samorządu Gminy Mosina</vt:lpstr>
      <vt:lpstr>Stypendium Samorządu Gminy Mosina</vt:lpstr>
      <vt:lpstr>Stypendium Samorządu Gminy Mosina</vt:lpstr>
      <vt:lpstr>Stypendium Samorządu Gminy Mosina</vt:lpstr>
      <vt:lpstr>Prezentacja programu PowerPoint</vt:lpstr>
      <vt:lpstr>NAGRODY BURMISTRZA GMINY MOSINA</vt:lpstr>
      <vt:lpstr>NAGRODY  BURMISTRZA GMINY MOSINA</vt:lpstr>
      <vt:lpstr>NAGRODY  BURMISTRZA GMINY MOSINA</vt:lpstr>
      <vt:lpstr>NAGRODY  BURMISTRZA GMINY MOSINA</vt:lpstr>
      <vt:lpstr>NAGRODY  BURMISTRZA GMINY MOSINA</vt:lpstr>
      <vt:lpstr>NAGRODY  BURMISTRZA GMINY MOSINA</vt:lpstr>
      <vt:lpstr>NAGRODY  BURMISTRZA GMINY MOSINA</vt:lpstr>
      <vt:lpstr>NAGRODY  BURMISTRZA GMINY MOSINA</vt:lpstr>
      <vt:lpstr>NAGRODY  BURMISTRZA GMINY MOSINA</vt:lpstr>
      <vt:lpstr>NAGRODY  BURMISTRZA GMINY MOSINA</vt:lpstr>
      <vt:lpstr>NAGRODY  BURMISTRZA GMINY MOSINA</vt:lpstr>
      <vt:lpstr>NAGRODY  BURMISTRZA GMINY MOSINA</vt:lpstr>
      <vt:lpstr>NAGRODY  BURMISTRZA GMINY MOSINA</vt:lpstr>
      <vt:lpstr>NAGRODY  BURMISTRZA GMINY MOSINA</vt:lpstr>
      <vt:lpstr>NAGRODY  BURMISTRZA GMINY MOSINA</vt:lpstr>
      <vt:lpstr>NAGRODY  BURMISTRZA GMINY MOSINA</vt:lpstr>
      <vt:lpstr>GRATULUJEMY!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Stypendia   Samorządu Gminy Mosina</dc:title>
  <dc:creator>Anna Balcerek-Kałek</dc:creator>
  <cp:lastModifiedBy>Anna Balcerek-Kałek</cp:lastModifiedBy>
  <cp:revision>100</cp:revision>
  <cp:lastPrinted>2019-10-23T12:15:21Z</cp:lastPrinted>
  <dcterms:created xsi:type="dcterms:W3CDTF">2015-10-24T19:56:18Z</dcterms:created>
  <dcterms:modified xsi:type="dcterms:W3CDTF">2019-10-24T05:55:57Z</dcterms:modified>
</cp:coreProperties>
</file>