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17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42" y="1098"/>
      </p:cViewPr>
      <p:guideLst>
        <p:guide orient="horz" pos="2160"/>
        <p:guide pos="386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8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417EF9-7756-4081-BDEB-B09ADB250F6C}" type="doc">
      <dgm:prSet loTypeId="urn:microsoft.com/office/officeart/2005/8/layout/vList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2A490359-5C0D-4D2C-B8C5-4B43F4706946}">
      <dgm:prSet phldrT="[Teks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rtl="0"/>
          <a:r>
            <a:rPr lang="pl-PL" sz="3600" dirty="0" smtClean="0"/>
            <a:t>Sprawozdanie  z działalności</a:t>
          </a:r>
          <a:r>
            <a:rPr lang="pl-PL" sz="3600" baseline="0" dirty="0" smtClean="0"/>
            <a:t> wójta w ubiegłym roku</a:t>
          </a:r>
          <a:endParaRPr lang="pl-PL" sz="3600" dirty="0"/>
        </a:p>
      </dgm:t>
    </dgm:pt>
    <dgm:pt modelId="{21C1A49B-DFFE-4EDF-B839-3C60691A2AEF}" type="parTrans" cxnId="{48AD3711-CFBB-4078-9974-68B3600D82A6}">
      <dgm:prSet/>
      <dgm:spPr/>
      <dgm:t>
        <a:bodyPr/>
        <a:lstStyle/>
        <a:p>
          <a:endParaRPr lang="pl-PL"/>
        </a:p>
      </dgm:t>
    </dgm:pt>
    <dgm:pt modelId="{7BBE0C4D-1198-4FA2-A435-1C05483BAA43}" type="sibTrans" cxnId="{48AD3711-CFBB-4078-9974-68B3600D82A6}">
      <dgm:prSet/>
      <dgm:spPr/>
      <dgm:t>
        <a:bodyPr/>
        <a:lstStyle/>
        <a:p>
          <a:endParaRPr lang="pl-PL"/>
        </a:p>
      </dgm:t>
    </dgm:pt>
    <dgm:pt modelId="{307538F4-6428-44F8-9CB4-7571E351A52C}">
      <dgm:prSet phldrT="[Tekst]" custT="1"/>
      <dgm:spPr/>
      <dgm:t>
        <a:bodyPr/>
        <a:lstStyle/>
        <a:p>
          <a:r>
            <a:rPr lang="pl-PL" sz="3600" dirty="0" smtClean="0"/>
            <a:t>Analiza wskazanych obszarów </a:t>
          </a:r>
          <a:endParaRPr lang="pl-PL" sz="3600" dirty="0"/>
        </a:p>
      </dgm:t>
    </dgm:pt>
    <dgm:pt modelId="{37C6561F-16CB-446C-AED8-B698123EDAF5}" type="parTrans" cxnId="{DB56D5C3-4A64-46FD-A352-0192BAF37C23}">
      <dgm:prSet/>
      <dgm:spPr/>
      <dgm:t>
        <a:bodyPr/>
        <a:lstStyle/>
        <a:p>
          <a:endParaRPr lang="pl-PL"/>
        </a:p>
      </dgm:t>
    </dgm:pt>
    <dgm:pt modelId="{1D6440B1-F5ED-4F84-950C-A00C86727D86}" type="sibTrans" cxnId="{DB56D5C3-4A64-46FD-A352-0192BAF37C23}">
      <dgm:prSet/>
      <dgm:spPr/>
      <dgm:t>
        <a:bodyPr/>
        <a:lstStyle/>
        <a:p>
          <a:endParaRPr lang="pl-PL"/>
        </a:p>
      </dgm:t>
    </dgm:pt>
    <dgm:pt modelId="{CC0AA6F3-CA97-4719-85CF-EF4F2208F0CC}">
      <dgm:prSet phldrT="[Teks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pl-PL" b="1" dirty="0" smtClean="0"/>
            <a:t>Inne informacje -&gt;  dokładny i rzetelny obraz gminy (wszystkie aspekty funkcjonowania gminy)</a:t>
          </a:r>
          <a:endParaRPr lang="pl-PL" dirty="0"/>
        </a:p>
      </dgm:t>
    </dgm:pt>
    <dgm:pt modelId="{789DC55D-E3B6-4593-B6A1-1D6C487C80EC}" type="sibTrans" cxnId="{80F8FABA-6953-4298-9624-DA385B28F477}">
      <dgm:prSet/>
      <dgm:spPr/>
      <dgm:t>
        <a:bodyPr/>
        <a:lstStyle/>
        <a:p>
          <a:endParaRPr lang="pl-PL"/>
        </a:p>
      </dgm:t>
    </dgm:pt>
    <dgm:pt modelId="{4DC2AD6E-B908-40ED-B387-74B1922622DD}" type="parTrans" cxnId="{80F8FABA-6953-4298-9624-DA385B28F477}">
      <dgm:prSet/>
      <dgm:spPr/>
      <dgm:t>
        <a:bodyPr/>
        <a:lstStyle/>
        <a:p>
          <a:endParaRPr lang="pl-PL"/>
        </a:p>
      </dgm:t>
    </dgm:pt>
    <dgm:pt modelId="{9CACD95B-02BE-4A51-BDDC-2D469C024BDE}" type="pres">
      <dgm:prSet presAssocID="{09417EF9-7756-4081-BDEB-B09ADB250F6C}" presName="linear" presStyleCnt="0">
        <dgm:presLayoutVars>
          <dgm:dir/>
          <dgm:resizeHandles val="exact"/>
        </dgm:presLayoutVars>
      </dgm:prSet>
      <dgm:spPr/>
    </dgm:pt>
    <dgm:pt modelId="{2D570279-B2CE-4D8E-84B0-BB31BA885D76}" type="pres">
      <dgm:prSet presAssocID="{2A490359-5C0D-4D2C-B8C5-4B43F4706946}" presName="comp" presStyleCnt="0"/>
      <dgm:spPr/>
    </dgm:pt>
    <dgm:pt modelId="{EDA3E1C0-282C-4E45-8B9E-33D6CED2F0F6}" type="pres">
      <dgm:prSet presAssocID="{2A490359-5C0D-4D2C-B8C5-4B43F4706946}" presName="box" presStyleLbl="node1" presStyleIdx="0" presStyleCnt="3"/>
      <dgm:spPr/>
      <dgm:t>
        <a:bodyPr/>
        <a:lstStyle/>
        <a:p>
          <a:endParaRPr lang="pl-PL"/>
        </a:p>
      </dgm:t>
    </dgm:pt>
    <dgm:pt modelId="{90BC0773-1B15-4F86-B66F-8B62B697699C}" type="pres">
      <dgm:prSet presAssocID="{2A490359-5C0D-4D2C-B8C5-4B43F4706946}" presName="img" presStyleLbl="fgImgPlace1" presStyleIdx="0" presStyleCnt="3" custScaleX="72792" custScaleY="74013"/>
      <dgm:spPr>
        <a:prstGeom prst="rightArrow">
          <a:avLst/>
        </a:prstGeom>
      </dgm:spPr>
    </dgm:pt>
    <dgm:pt modelId="{6AEBB39F-2FB9-464C-9692-88FFF2BF4346}" type="pres">
      <dgm:prSet presAssocID="{2A490359-5C0D-4D2C-B8C5-4B43F4706946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00081B6-9D18-4FFF-AD0C-8B9787B56451}" type="pres">
      <dgm:prSet presAssocID="{7BBE0C4D-1198-4FA2-A435-1C05483BAA43}" presName="spacer" presStyleCnt="0"/>
      <dgm:spPr/>
    </dgm:pt>
    <dgm:pt modelId="{CD944502-B7BC-43FE-8C8A-091996CE1F1D}" type="pres">
      <dgm:prSet presAssocID="{CC0AA6F3-CA97-4719-85CF-EF4F2208F0CC}" presName="comp" presStyleCnt="0"/>
      <dgm:spPr/>
    </dgm:pt>
    <dgm:pt modelId="{FA59C414-320F-4865-B3C1-04F2BA12A28D}" type="pres">
      <dgm:prSet presAssocID="{CC0AA6F3-CA97-4719-85CF-EF4F2208F0CC}" presName="box" presStyleLbl="node1" presStyleIdx="1" presStyleCnt="3" custLinFactNeighborX="-45" custLinFactNeighborY="2130"/>
      <dgm:spPr/>
      <dgm:t>
        <a:bodyPr/>
        <a:lstStyle/>
        <a:p>
          <a:endParaRPr lang="pl-PL"/>
        </a:p>
      </dgm:t>
    </dgm:pt>
    <dgm:pt modelId="{C9EAF092-4797-4E8D-A2D6-E39FC2355A49}" type="pres">
      <dgm:prSet presAssocID="{CC0AA6F3-CA97-4719-85CF-EF4F2208F0CC}" presName="img" presStyleLbl="fgImgPlace1" presStyleIdx="1" presStyleCnt="3" custScaleX="67342" custScaleY="68941" custLinFactNeighborX="-227" custLinFactNeighborY="-4544"/>
      <dgm:spPr>
        <a:prstGeom prst="rightArrow">
          <a:avLst/>
        </a:prstGeom>
      </dgm:spPr>
    </dgm:pt>
    <dgm:pt modelId="{E6B51127-47B0-44DD-ABBF-5D3ADACF3678}" type="pres">
      <dgm:prSet presAssocID="{CC0AA6F3-CA97-4719-85CF-EF4F2208F0C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6A08791-7BAF-4C7F-99B1-35438ADD51B4}" type="pres">
      <dgm:prSet presAssocID="{789DC55D-E3B6-4593-B6A1-1D6C487C80EC}" presName="spacer" presStyleCnt="0"/>
      <dgm:spPr/>
    </dgm:pt>
    <dgm:pt modelId="{DC58CDF6-3AB9-4B76-B825-9C1625EDADB5}" type="pres">
      <dgm:prSet presAssocID="{307538F4-6428-44F8-9CB4-7571E351A52C}" presName="comp" presStyleCnt="0"/>
      <dgm:spPr/>
    </dgm:pt>
    <dgm:pt modelId="{6E70E57E-BE63-47B8-ADE6-A738F72928C9}" type="pres">
      <dgm:prSet presAssocID="{307538F4-6428-44F8-9CB4-7571E351A52C}" presName="box" presStyleLbl="node1" presStyleIdx="2" presStyleCnt="3" custScaleY="79222" custLinFactNeighborX="-45" custLinFactNeighborY="10066"/>
      <dgm:spPr/>
      <dgm:t>
        <a:bodyPr/>
        <a:lstStyle/>
        <a:p>
          <a:endParaRPr lang="pl-PL"/>
        </a:p>
      </dgm:t>
    </dgm:pt>
    <dgm:pt modelId="{06559B3A-608E-4DDA-BACB-9439A75E007F}" type="pres">
      <dgm:prSet presAssocID="{307538F4-6428-44F8-9CB4-7571E351A52C}" presName="img" presStyleLbl="fgImgPlace1" presStyleIdx="2" presStyleCnt="3" custScaleX="70824" custScaleY="77589"/>
      <dgm:spPr>
        <a:prstGeom prst="rightArrow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pl-PL"/>
        </a:p>
      </dgm:t>
    </dgm:pt>
    <dgm:pt modelId="{DFB349A5-7619-45B0-B657-90BE8AC9466C}" type="pres">
      <dgm:prSet presAssocID="{307538F4-6428-44F8-9CB4-7571E351A52C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76E7885-4C75-4F3D-B083-9A7B638391EF}" type="presOf" srcId="{CC0AA6F3-CA97-4719-85CF-EF4F2208F0CC}" destId="{E6B51127-47B0-44DD-ABBF-5D3ADACF3678}" srcOrd="1" destOrd="0" presId="urn:microsoft.com/office/officeart/2005/8/layout/vList4"/>
    <dgm:cxn modelId="{CE5D14D1-1556-4FD1-8672-D7BB337AE96A}" type="presOf" srcId="{2A490359-5C0D-4D2C-B8C5-4B43F4706946}" destId="{6AEBB39F-2FB9-464C-9692-88FFF2BF4346}" srcOrd="1" destOrd="0" presId="urn:microsoft.com/office/officeart/2005/8/layout/vList4"/>
    <dgm:cxn modelId="{5B8B2D1E-C0E2-4FD9-BF6C-8A4ECEA821CC}" type="presOf" srcId="{307538F4-6428-44F8-9CB4-7571E351A52C}" destId="{DFB349A5-7619-45B0-B657-90BE8AC9466C}" srcOrd="1" destOrd="0" presId="urn:microsoft.com/office/officeart/2005/8/layout/vList4"/>
    <dgm:cxn modelId="{80F8FABA-6953-4298-9624-DA385B28F477}" srcId="{09417EF9-7756-4081-BDEB-B09ADB250F6C}" destId="{CC0AA6F3-CA97-4719-85CF-EF4F2208F0CC}" srcOrd="1" destOrd="0" parTransId="{4DC2AD6E-B908-40ED-B387-74B1922622DD}" sibTransId="{789DC55D-E3B6-4593-B6A1-1D6C487C80EC}"/>
    <dgm:cxn modelId="{F4C0133D-8D59-4556-BECD-D09FC8D97A53}" type="presOf" srcId="{2A490359-5C0D-4D2C-B8C5-4B43F4706946}" destId="{EDA3E1C0-282C-4E45-8B9E-33D6CED2F0F6}" srcOrd="0" destOrd="0" presId="urn:microsoft.com/office/officeart/2005/8/layout/vList4"/>
    <dgm:cxn modelId="{80053B84-1677-4469-9F39-9286F31228B5}" type="presOf" srcId="{09417EF9-7756-4081-BDEB-B09ADB250F6C}" destId="{9CACD95B-02BE-4A51-BDDC-2D469C024BDE}" srcOrd="0" destOrd="0" presId="urn:microsoft.com/office/officeart/2005/8/layout/vList4"/>
    <dgm:cxn modelId="{48AD3711-CFBB-4078-9974-68B3600D82A6}" srcId="{09417EF9-7756-4081-BDEB-B09ADB250F6C}" destId="{2A490359-5C0D-4D2C-B8C5-4B43F4706946}" srcOrd="0" destOrd="0" parTransId="{21C1A49B-DFFE-4EDF-B839-3C60691A2AEF}" sibTransId="{7BBE0C4D-1198-4FA2-A435-1C05483BAA43}"/>
    <dgm:cxn modelId="{59EEAAAD-98B1-4A1D-BFEE-6C8B6C6DE060}" type="presOf" srcId="{307538F4-6428-44F8-9CB4-7571E351A52C}" destId="{6E70E57E-BE63-47B8-ADE6-A738F72928C9}" srcOrd="0" destOrd="0" presId="urn:microsoft.com/office/officeart/2005/8/layout/vList4"/>
    <dgm:cxn modelId="{81AE9DC8-1661-48A2-BB83-75945514E334}" type="presOf" srcId="{CC0AA6F3-CA97-4719-85CF-EF4F2208F0CC}" destId="{FA59C414-320F-4865-B3C1-04F2BA12A28D}" srcOrd="0" destOrd="0" presId="urn:microsoft.com/office/officeart/2005/8/layout/vList4"/>
    <dgm:cxn modelId="{DB56D5C3-4A64-46FD-A352-0192BAF37C23}" srcId="{09417EF9-7756-4081-BDEB-B09ADB250F6C}" destId="{307538F4-6428-44F8-9CB4-7571E351A52C}" srcOrd="2" destOrd="0" parTransId="{37C6561F-16CB-446C-AED8-B698123EDAF5}" sibTransId="{1D6440B1-F5ED-4F84-950C-A00C86727D86}"/>
    <dgm:cxn modelId="{32A75DC7-B8A6-4D21-A139-FAB4EF10B822}" type="presParOf" srcId="{9CACD95B-02BE-4A51-BDDC-2D469C024BDE}" destId="{2D570279-B2CE-4D8E-84B0-BB31BA885D76}" srcOrd="0" destOrd="0" presId="urn:microsoft.com/office/officeart/2005/8/layout/vList4"/>
    <dgm:cxn modelId="{06DD9230-B889-40B0-8BEE-97F86B43D80B}" type="presParOf" srcId="{2D570279-B2CE-4D8E-84B0-BB31BA885D76}" destId="{EDA3E1C0-282C-4E45-8B9E-33D6CED2F0F6}" srcOrd="0" destOrd="0" presId="urn:microsoft.com/office/officeart/2005/8/layout/vList4"/>
    <dgm:cxn modelId="{25A5E8F3-30F1-4DEF-8E72-020404B572C5}" type="presParOf" srcId="{2D570279-B2CE-4D8E-84B0-BB31BA885D76}" destId="{90BC0773-1B15-4F86-B66F-8B62B697699C}" srcOrd="1" destOrd="0" presId="urn:microsoft.com/office/officeart/2005/8/layout/vList4"/>
    <dgm:cxn modelId="{CBB7F3FA-3997-421E-99AD-374B062DDE6A}" type="presParOf" srcId="{2D570279-B2CE-4D8E-84B0-BB31BA885D76}" destId="{6AEBB39F-2FB9-464C-9692-88FFF2BF4346}" srcOrd="2" destOrd="0" presId="urn:microsoft.com/office/officeart/2005/8/layout/vList4"/>
    <dgm:cxn modelId="{E81DE31C-7F17-4653-BCD5-09CDDC87D5AC}" type="presParOf" srcId="{9CACD95B-02BE-4A51-BDDC-2D469C024BDE}" destId="{B00081B6-9D18-4FFF-AD0C-8B9787B56451}" srcOrd="1" destOrd="0" presId="urn:microsoft.com/office/officeart/2005/8/layout/vList4"/>
    <dgm:cxn modelId="{582FAE4F-62CB-4447-91BB-23B5B42A0FDF}" type="presParOf" srcId="{9CACD95B-02BE-4A51-BDDC-2D469C024BDE}" destId="{CD944502-B7BC-43FE-8C8A-091996CE1F1D}" srcOrd="2" destOrd="0" presId="urn:microsoft.com/office/officeart/2005/8/layout/vList4"/>
    <dgm:cxn modelId="{ED5D3FED-0A81-4D3A-9410-1846E69EFE7A}" type="presParOf" srcId="{CD944502-B7BC-43FE-8C8A-091996CE1F1D}" destId="{FA59C414-320F-4865-B3C1-04F2BA12A28D}" srcOrd="0" destOrd="0" presId="urn:microsoft.com/office/officeart/2005/8/layout/vList4"/>
    <dgm:cxn modelId="{93D91A79-7048-454D-80FD-BB5425F6188B}" type="presParOf" srcId="{CD944502-B7BC-43FE-8C8A-091996CE1F1D}" destId="{C9EAF092-4797-4E8D-A2D6-E39FC2355A49}" srcOrd="1" destOrd="0" presId="urn:microsoft.com/office/officeart/2005/8/layout/vList4"/>
    <dgm:cxn modelId="{4A1154E9-BAE6-4CFA-9979-8F14B94DF814}" type="presParOf" srcId="{CD944502-B7BC-43FE-8C8A-091996CE1F1D}" destId="{E6B51127-47B0-44DD-ABBF-5D3ADACF3678}" srcOrd="2" destOrd="0" presId="urn:microsoft.com/office/officeart/2005/8/layout/vList4"/>
    <dgm:cxn modelId="{148E593C-92B1-4B6F-9CA9-A5BAC6AC17CC}" type="presParOf" srcId="{9CACD95B-02BE-4A51-BDDC-2D469C024BDE}" destId="{66A08791-7BAF-4C7F-99B1-35438ADD51B4}" srcOrd="3" destOrd="0" presId="urn:microsoft.com/office/officeart/2005/8/layout/vList4"/>
    <dgm:cxn modelId="{3BAE923B-3AA8-47D9-9C1F-19D53EC73DEE}" type="presParOf" srcId="{9CACD95B-02BE-4A51-BDDC-2D469C024BDE}" destId="{DC58CDF6-3AB9-4B76-B825-9C1625EDADB5}" srcOrd="4" destOrd="0" presId="urn:microsoft.com/office/officeart/2005/8/layout/vList4"/>
    <dgm:cxn modelId="{4EFBFB41-1CBC-4003-8103-C9E5E60B5A14}" type="presParOf" srcId="{DC58CDF6-3AB9-4B76-B825-9C1625EDADB5}" destId="{6E70E57E-BE63-47B8-ADE6-A738F72928C9}" srcOrd="0" destOrd="0" presId="urn:microsoft.com/office/officeart/2005/8/layout/vList4"/>
    <dgm:cxn modelId="{1426AEE8-8346-464C-9113-5010903FA929}" type="presParOf" srcId="{DC58CDF6-3AB9-4B76-B825-9C1625EDADB5}" destId="{06559B3A-608E-4DDA-BACB-9439A75E007F}" srcOrd="1" destOrd="0" presId="urn:microsoft.com/office/officeart/2005/8/layout/vList4"/>
    <dgm:cxn modelId="{5213FC63-FC8B-47A0-86AA-1E13EEDC4E5C}" type="presParOf" srcId="{DC58CDF6-3AB9-4B76-B825-9C1625EDADB5}" destId="{DFB349A5-7619-45B0-B657-90BE8AC9466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4BB1AB-CFA9-4F22-8382-5FAC67386EDF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5F76A816-F3E0-49BD-9AED-8B439A5F0841}">
      <dgm:prSet phldrT="[Teks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pl-PL" sz="3200" dirty="0" smtClean="0"/>
            <a:t>I. Wstęp</a:t>
          </a:r>
          <a:endParaRPr lang="pl-PL" sz="3200" dirty="0"/>
        </a:p>
      </dgm:t>
    </dgm:pt>
    <dgm:pt modelId="{67FC9BF4-40C5-4484-821A-AA9E9C8E1BE5}" type="parTrans" cxnId="{60DA56CF-A6CE-423A-8E6E-341521A99F2F}">
      <dgm:prSet/>
      <dgm:spPr/>
      <dgm:t>
        <a:bodyPr/>
        <a:lstStyle/>
        <a:p>
          <a:endParaRPr lang="pl-PL"/>
        </a:p>
      </dgm:t>
    </dgm:pt>
    <dgm:pt modelId="{3F2E5046-D915-4461-82FD-4E1136ED1439}" type="sibTrans" cxnId="{60DA56CF-A6CE-423A-8E6E-341521A99F2F}">
      <dgm:prSet/>
      <dgm:spPr/>
      <dgm:t>
        <a:bodyPr/>
        <a:lstStyle/>
        <a:p>
          <a:endParaRPr lang="pl-PL"/>
        </a:p>
      </dgm:t>
    </dgm:pt>
    <dgm:pt modelId="{C6338560-9AD3-4BC1-B02C-D9BCDBD58E43}">
      <dgm:prSet phldrT="[Teks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pl-PL" sz="4000" dirty="0" smtClean="0"/>
            <a:t>II. Informacje ogólne</a:t>
          </a:r>
          <a:endParaRPr lang="pl-PL" sz="4000" dirty="0"/>
        </a:p>
      </dgm:t>
    </dgm:pt>
    <dgm:pt modelId="{E2248E11-3306-4A9F-9116-646FFA706982}" type="parTrans" cxnId="{0FFBCF92-6BD7-4734-97E2-0936C422609F}">
      <dgm:prSet/>
      <dgm:spPr/>
      <dgm:t>
        <a:bodyPr/>
        <a:lstStyle/>
        <a:p>
          <a:endParaRPr lang="pl-PL"/>
        </a:p>
      </dgm:t>
    </dgm:pt>
    <dgm:pt modelId="{0586EF27-D426-4727-8749-E3C57B8B3B08}" type="sibTrans" cxnId="{0FFBCF92-6BD7-4734-97E2-0936C422609F}">
      <dgm:prSet/>
      <dgm:spPr/>
      <dgm:t>
        <a:bodyPr/>
        <a:lstStyle/>
        <a:p>
          <a:endParaRPr lang="pl-PL"/>
        </a:p>
      </dgm:t>
    </dgm:pt>
    <dgm:pt modelId="{8D9BD926-87E2-451B-91D8-103C4FFC37AE}">
      <dgm:prSet phldrT="[Teks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pl-PL" sz="4800" dirty="0" smtClean="0"/>
            <a:t>III. </a:t>
          </a:r>
          <a:r>
            <a:rPr lang="pl-PL" sz="4800" b="1" dirty="0" smtClean="0"/>
            <a:t>Informacje finansowe</a:t>
          </a:r>
          <a:endParaRPr lang="pl-PL" sz="4800" b="1" dirty="0"/>
        </a:p>
      </dgm:t>
    </dgm:pt>
    <dgm:pt modelId="{3B3D3B58-FE6C-443A-B0A7-F5CA6244FCE7}" type="parTrans" cxnId="{90ED85CB-67D9-43EC-8DCF-A2A875B8FE6B}">
      <dgm:prSet/>
      <dgm:spPr/>
      <dgm:t>
        <a:bodyPr/>
        <a:lstStyle/>
        <a:p>
          <a:endParaRPr lang="pl-PL"/>
        </a:p>
      </dgm:t>
    </dgm:pt>
    <dgm:pt modelId="{3578683F-7E8A-4218-940F-35AB0CD337B3}" type="sibTrans" cxnId="{90ED85CB-67D9-43EC-8DCF-A2A875B8FE6B}">
      <dgm:prSet/>
      <dgm:spPr/>
      <dgm:t>
        <a:bodyPr/>
        <a:lstStyle/>
        <a:p>
          <a:endParaRPr lang="pl-PL"/>
        </a:p>
      </dgm:t>
    </dgm:pt>
    <dgm:pt modelId="{04A04A26-9DEE-4D99-96E2-2EE7E1B383A6}">
      <dgm:prSet phldrT="[Tekst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pl-PL" sz="4800" b="1" dirty="0" smtClean="0"/>
            <a:t>IV.  </a:t>
          </a:r>
          <a:r>
            <a:rPr lang="pl-PL" sz="4400" b="1" dirty="0" smtClean="0"/>
            <a:t>Informacja o stanie mienia              komunalnego</a:t>
          </a:r>
          <a:endParaRPr lang="pl-PL" sz="4400" b="1" dirty="0"/>
        </a:p>
      </dgm:t>
    </dgm:pt>
    <dgm:pt modelId="{DB46B248-11C7-4DCF-8806-AE75E6DF6CAA}" type="parTrans" cxnId="{FD555AB9-1ACD-4DE9-AE0C-D2C095DFA8D4}">
      <dgm:prSet/>
      <dgm:spPr/>
      <dgm:t>
        <a:bodyPr/>
        <a:lstStyle/>
        <a:p>
          <a:endParaRPr lang="pl-PL"/>
        </a:p>
      </dgm:t>
    </dgm:pt>
    <dgm:pt modelId="{7B1B3CEC-EA69-4C22-A770-DC9FDBB2E455}" type="sibTrans" cxnId="{FD555AB9-1ACD-4DE9-AE0C-D2C095DFA8D4}">
      <dgm:prSet/>
      <dgm:spPr/>
      <dgm:t>
        <a:bodyPr/>
        <a:lstStyle/>
        <a:p>
          <a:endParaRPr lang="pl-PL"/>
        </a:p>
      </dgm:t>
    </dgm:pt>
    <dgm:pt modelId="{3000DA40-07BD-4A79-AEDC-343E2830E0B0}" type="pres">
      <dgm:prSet presAssocID="{AF4BB1AB-CFA9-4F22-8382-5FAC67386EDF}" presName="linear" presStyleCnt="0">
        <dgm:presLayoutVars>
          <dgm:dir/>
          <dgm:animLvl val="lvl"/>
          <dgm:resizeHandles val="exact"/>
        </dgm:presLayoutVars>
      </dgm:prSet>
      <dgm:spPr/>
    </dgm:pt>
    <dgm:pt modelId="{3B748F9C-20D4-4A20-BFE4-EC98AD0916A8}" type="pres">
      <dgm:prSet presAssocID="{5F76A816-F3E0-49BD-9AED-8B439A5F0841}" presName="parentLin" presStyleCnt="0"/>
      <dgm:spPr/>
    </dgm:pt>
    <dgm:pt modelId="{9137DF2D-5F51-470A-9529-C32D67021F88}" type="pres">
      <dgm:prSet presAssocID="{5F76A816-F3E0-49BD-9AED-8B439A5F0841}" presName="parentLeftMargin" presStyleLbl="node1" presStyleIdx="0" presStyleCnt="4"/>
      <dgm:spPr/>
    </dgm:pt>
    <dgm:pt modelId="{C304D2BE-8E98-4DDB-915A-D8FA965C5927}" type="pres">
      <dgm:prSet presAssocID="{5F76A816-F3E0-49BD-9AED-8B439A5F0841}" presName="parentText" presStyleLbl="node1" presStyleIdx="0" presStyleCnt="4" custScaleX="150037" custScaleY="240128" custLinFactY="-3650" custLinFactNeighborX="2576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72A2CD8-5DD2-4A9A-B6B9-340C38C16B8B}" type="pres">
      <dgm:prSet presAssocID="{5F76A816-F3E0-49BD-9AED-8B439A5F0841}" presName="negativeSpace" presStyleCnt="0"/>
      <dgm:spPr/>
    </dgm:pt>
    <dgm:pt modelId="{93608AE9-BF5C-4D5E-9EDF-F3F279651341}" type="pres">
      <dgm:prSet presAssocID="{5F76A816-F3E0-49BD-9AED-8B439A5F0841}" presName="childText" presStyleLbl="conFgAcc1" presStyleIdx="0" presStyleCnt="4">
        <dgm:presLayoutVars>
          <dgm:bulletEnabled val="1"/>
        </dgm:presLayoutVars>
      </dgm:prSet>
      <dgm:spPr/>
    </dgm:pt>
    <dgm:pt modelId="{C82FE9B0-FF11-481C-9790-DAFF29407575}" type="pres">
      <dgm:prSet presAssocID="{3F2E5046-D915-4461-82FD-4E1136ED1439}" presName="spaceBetweenRectangles" presStyleCnt="0"/>
      <dgm:spPr/>
    </dgm:pt>
    <dgm:pt modelId="{45C453B0-9927-4AA5-BE32-2FC35687B54C}" type="pres">
      <dgm:prSet presAssocID="{C6338560-9AD3-4BC1-B02C-D9BCDBD58E43}" presName="parentLin" presStyleCnt="0"/>
      <dgm:spPr/>
    </dgm:pt>
    <dgm:pt modelId="{CDCE2412-4D8A-4B7C-9146-6219EBFF5C78}" type="pres">
      <dgm:prSet presAssocID="{C6338560-9AD3-4BC1-B02C-D9BCDBD58E43}" presName="parentLeftMargin" presStyleLbl="node1" presStyleIdx="0" presStyleCnt="4"/>
      <dgm:spPr/>
    </dgm:pt>
    <dgm:pt modelId="{54E37AC2-1FE3-400E-AEE9-23A3DCE70B90}" type="pres">
      <dgm:prSet presAssocID="{C6338560-9AD3-4BC1-B02C-D9BCDBD58E43}" presName="parentText" presStyleLbl="node1" presStyleIdx="1" presStyleCnt="4" custScaleX="145615" custScaleY="395248" custLinFactNeighborX="1411" custLinFactNeighborY="-1200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76EE1C5-DE53-498B-B32C-E6F722F02822}" type="pres">
      <dgm:prSet presAssocID="{C6338560-9AD3-4BC1-B02C-D9BCDBD58E43}" presName="negativeSpace" presStyleCnt="0"/>
      <dgm:spPr/>
    </dgm:pt>
    <dgm:pt modelId="{0A7B0F40-3C6B-43F7-AF42-D7FEB0992AED}" type="pres">
      <dgm:prSet presAssocID="{C6338560-9AD3-4BC1-B02C-D9BCDBD58E43}" presName="childText" presStyleLbl="conFgAcc1" presStyleIdx="1" presStyleCnt="4">
        <dgm:presLayoutVars>
          <dgm:bulletEnabled val="1"/>
        </dgm:presLayoutVars>
      </dgm:prSet>
      <dgm:spPr/>
    </dgm:pt>
    <dgm:pt modelId="{A5CDD5E9-8D86-4D1F-A423-0BE8B5C5B6AD}" type="pres">
      <dgm:prSet presAssocID="{0586EF27-D426-4727-8749-E3C57B8B3B08}" presName="spaceBetweenRectangles" presStyleCnt="0"/>
      <dgm:spPr/>
    </dgm:pt>
    <dgm:pt modelId="{4D5BF645-67AB-46D4-9ABC-16E2FE85984C}" type="pres">
      <dgm:prSet presAssocID="{8D9BD926-87E2-451B-91D8-103C4FFC37AE}" presName="parentLin" presStyleCnt="0"/>
      <dgm:spPr/>
    </dgm:pt>
    <dgm:pt modelId="{742A3E22-761E-4549-B931-A7C4AF23B8B9}" type="pres">
      <dgm:prSet presAssocID="{8D9BD926-87E2-451B-91D8-103C4FFC37AE}" presName="parentLeftMargin" presStyleLbl="node1" presStyleIdx="1" presStyleCnt="4"/>
      <dgm:spPr/>
    </dgm:pt>
    <dgm:pt modelId="{CA0856A7-FB16-4285-9356-1E0D4124AAAB}" type="pres">
      <dgm:prSet presAssocID="{8D9BD926-87E2-451B-91D8-103C4FFC37AE}" presName="parentText" presStyleLbl="node1" presStyleIdx="2" presStyleCnt="4" custScaleX="147937" custScaleY="401350" custLinFactNeighborX="674" custLinFactNeighborY="-37">
        <dgm:presLayoutVars>
          <dgm:chMax val="0"/>
          <dgm:bulletEnabled val="1"/>
        </dgm:presLayoutVars>
      </dgm:prSet>
      <dgm:spPr/>
    </dgm:pt>
    <dgm:pt modelId="{E8C1B63A-F9F4-4BFD-87A4-B01A0FFE3996}" type="pres">
      <dgm:prSet presAssocID="{8D9BD926-87E2-451B-91D8-103C4FFC37AE}" presName="negativeSpace" presStyleCnt="0"/>
      <dgm:spPr/>
    </dgm:pt>
    <dgm:pt modelId="{F622CE4B-9201-4CF6-A18C-00C4FCCF92E2}" type="pres">
      <dgm:prSet presAssocID="{8D9BD926-87E2-451B-91D8-103C4FFC37AE}" presName="childText" presStyleLbl="conFgAcc1" presStyleIdx="2" presStyleCnt="4" custLinFactY="-100000" custLinFactNeighborX="-1442" custLinFactNeighborY="-101220">
        <dgm:presLayoutVars>
          <dgm:bulletEnabled val="1"/>
        </dgm:presLayoutVars>
      </dgm:prSet>
      <dgm:spPr/>
    </dgm:pt>
    <dgm:pt modelId="{E09125B0-8873-408C-BFA8-9DA536F523B3}" type="pres">
      <dgm:prSet presAssocID="{3578683F-7E8A-4218-940F-35AB0CD337B3}" presName="spaceBetweenRectangles" presStyleCnt="0"/>
      <dgm:spPr/>
    </dgm:pt>
    <dgm:pt modelId="{6A8424D4-092B-42C0-92ED-0022501A6E20}" type="pres">
      <dgm:prSet presAssocID="{04A04A26-9DEE-4D99-96E2-2EE7E1B383A6}" presName="parentLin" presStyleCnt="0"/>
      <dgm:spPr/>
    </dgm:pt>
    <dgm:pt modelId="{FF839A8F-E567-42CF-8061-0BB152A9B761}" type="pres">
      <dgm:prSet presAssocID="{04A04A26-9DEE-4D99-96E2-2EE7E1B383A6}" presName="parentLeftMargin" presStyleLbl="node1" presStyleIdx="2" presStyleCnt="4" custScaleX="136487"/>
      <dgm:spPr/>
    </dgm:pt>
    <dgm:pt modelId="{10D10BD8-FA98-4E1A-8483-2905F9C4495A}" type="pres">
      <dgm:prSet presAssocID="{04A04A26-9DEE-4D99-96E2-2EE7E1B383A6}" presName="parentText" presStyleLbl="node1" presStyleIdx="3" presStyleCnt="4" custScaleX="178615" custScaleY="425203">
        <dgm:presLayoutVars>
          <dgm:chMax val="0"/>
          <dgm:bulletEnabled val="1"/>
        </dgm:presLayoutVars>
      </dgm:prSet>
      <dgm:spPr/>
    </dgm:pt>
    <dgm:pt modelId="{501925DD-6381-400B-B316-505C3FEF2210}" type="pres">
      <dgm:prSet presAssocID="{04A04A26-9DEE-4D99-96E2-2EE7E1B383A6}" presName="negativeSpace" presStyleCnt="0"/>
      <dgm:spPr/>
    </dgm:pt>
    <dgm:pt modelId="{691261F3-440B-4178-A05E-30B857B451AF}" type="pres">
      <dgm:prSet presAssocID="{04A04A26-9DEE-4D99-96E2-2EE7E1B383A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7F243C9-DDFA-4228-88E2-9EBA14A8FC9B}" type="presOf" srcId="{04A04A26-9DEE-4D99-96E2-2EE7E1B383A6}" destId="{FF839A8F-E567-42CF-8061-0BB152A9B761}" srcOrd="0" destOrd="0" presId="urn:microsoft.com/office/officeart/2005/8/layout/list1"/>
    <dgm:cxn modelId="{407ACF3B-32FE-41D4-A402-6F63D00F79C0}" type="presOf" srcId="{5F76A816-F3E0-49BD-9AED-8B439A5F0841}" destId="{C304D2BE-8E98-4DDB-915A-D8FA965C5927}" srcOrd="1" destOrd="0" presId="urn:microsoft.com/office/officeart/2005/8/layout/list1"/>
    <dgm:cxn modelId="{74217155-47E5-41B9-93B7-987C4D2F1B9A}" type="presOf" srcId="{8D9BD926-87E2-451B-91D8-103C4FFC37AE}" destId="{CA0856A7-FB16-4285-9356-1E0D4124AAAB}" srcOrd="1" destOrd="0" presId="urn:microsoft.com/office/officeart/2005/8/layout/list1"/>
    <dgm:cxn modelId="{60DA56CF-A6CE-423A-8E6E-341521A99F2F}" srcId="{AF4BB1AB-CFA9-4F22-8382-5FAC67386EDF}" destId="{5F76A816-F3E0-49BD-9AED-8B439A5F0841}" srcOrd="0" destOrd="0" parTransId="{67FC9BF4-40C5-4484-821A-AA9E9C8E1BE5}" sibTransId="{3F2E5046-D915-4461-82FD-4E1136ED1439}"/>
    <dgm:cxn modelId="{0FFBCF92-6BD7-4734-97E2-0936C422609F}" srcId="{AF4BB1AB-CFA9-4F22-8382-5FAC67386EDF}" destId="{C6338560-9AD3-4BC1-B02C-D9BCDBD58E43}" srcOrd="1" destOrd="0" parTransId="{E2248E11-3306-4A9F-9116-646FFA706982}" sibTransId="{0586EF27-D426-4727-8749-E3C57B8B3B08}"/>
    <dgm:cxn modelId="{F0709D50-C7BA-48A7-806F-4B7A91F7F359}" type="presOf" srcId="{C6338560-9AD3-4BC1-B02C-D9BCDBD58E43}" destId="{54E37AC2-1FE3-400E-AEE9-23A3DCE70B90}" srcOrd="1" destOrd="0" presId="urn:microsoft.com/office/officeart/2005/8/layout/list1"/>
    <dgm:cxn modelId="{AD257A4C-4E59-4366-9BA0-AB7F5D13AD61}" type="presOf" srcId="{04A04A26-9DEE-4D99-96E2-2EE7E1B383A6}" destId="{10D10BD8-FA98-4E1A-8483-2905F9C4495A}" srcOrd="1" destOrd="0" presId="urn:microsoft.com/office/officeart/2005/8/layout/list1"/>
    <dgm:cxn modelId="{90ED85CB-67D9-43EC-8DCF-A2A875B8FE6B}" srcId="{AF4BB1AB-CFA9-4F22-8382-5FAC67386EDF}" destId="{8D9BD926-87E2-451B-91D8-103C4FFC37AE}" srcOrd="2" destOrd="0" parTransId="{3B3D3B58-FE6C-443A-B0A7-F5CA6244FCE7}" sibTransId="{3578683F-7E8A-4218-940F-35AB0CD337B3}"/>
    <dgm:cxn modelId="{74311D07-2111-4A08-A539-E4A52FD2B2EF}" type="presOf" srcId="{AF4BB1AB-CFA9-4F22-8382-5FAC67386EDF}" destId="{3000DA40-07BD-4A79-AEDC-343E2830E0B0}" srcOrd="0" destOrd="0" presId="urn:microsoft.com/office/officeart/2005/8/layout/list1"/>
    <dgm:cxn modelId="{0828752C-BB62-4480-9450-9F1AE7521D2D}" type="presOf" srcId="{8D9BD926-87E2-451B-91D8-103C4FFC37AE}" destId="{742A3E22-761E-4549-B931-A7C4AF23B8B9}" srcOrd="0" destOrd="0" presId="urn:microsoft.com/office/officeart/2005/8/layout/list1"/>
    <dgm:cxn modelId="{EDD6F8F2-BE86-4E78-BD64-6B374AAFF843}" type="presOf" srcId="{C6338560-9AD3-4BC1-B02C-D9BCDBD58E43}" destId="{CDCE2412-4D8A-4B7C-9146-6219EBFF5C78}" srcOrd="0" destOrd="0" presId="urn:microsoft.com/office/officeart/2005/8/layout/list1"/>
    <dgm:cxn modelId="{0687DDA1-2877-4B93-B04D-9DD23611F152}" type="presOf" srcId="{5F76A816-F3E0-49BD-9AED-8B439A5F0841}" destId="{9137DF2D-5F51-470A-9529-C32D67021F88}" srcOrd="0" destOrd="0" presId="urn:microsoft.com/office/officeart/2005/8/layout/list1"/>
    <dgm:cxn modelId="{FD555AB9-1ACD-4DE9-AE0C-D2C095DFA8D4}" srcId="{AF4BB1AB-CFA9-4F22-8382-5FAC67386EDF}" destId="{04A04A26-9DEE-4D99-96E2-2EE7E1B383A6}" srcOrd="3" destOrd="0" parTransId="{DB46B248-11C7-4DCF-8806-AE75E6DF6CAA}" sibTransId="{7B1B3CEC-EA69-4C22-A770-DC9FDBB2E455}"/>
    <dgm:cxn modelId="{3AF6DEE7-1993-4128-B9D7-E6DCB21A74E1}" type="presParOf" srcId="{3000DA40-07BD-4A79-AEDC-343E2830E0B0}" destId="{3B748F9C-20D4-4A20-BFE4-EC98AD0916A8}" srcOrd="0" destOrd="0" presId="urn:microsoft.com/office/officeart/2005/8/layout/list1"/>
    <dgm:cxn modelId="{1E4434E4-B0D7-4965-A236-971182B3714E}" type="presParOf" srcId="{3B748F9C-20D4-4A20-BFE4-EC98AD0916A8}" destId="{9137DF2D-5F51-470A-9529-C32D67021F88}" srcOrd="0" destOrd="0" presId="urn:microsoft.com/office/officeart/2005/8/layout/list1"/>
    <dgm:cxn modelId="{02CA0883-13BC-4CBA-B3D8-B4B458B964F0}" type="presParOf" srcId="{3B748F9C-20D4-4A20-BFE4-EC98AD0916A8}" destId="{C304D2BE-8E98-4DDB-915A-D8FA965C5927}" srcOrd="1" destOrd="0" presId="urn:microsoft.com/office/officeart/2005/8/layout/list1"/>
    <dgm:cxn modelId="{90F6C388-905C-4E01-9F49-E67779F062C6}" type="presParOf" srcId="{3000DA40-07BD-4A79-AEDC-343E2830E0B0}" destId="{B72A2CD8-5DD2-4A9A-B6B9-340C38C16B8B}" srcOrd="1" destOrd="0" presId="urn:microsoft.com/office/officeart/2005/8/layout/list1"/>
    <dgm:cxn modelId="{7B4708A4-B529-4EDC-ACE9-9F2921295DDC}" type="presParOf" srcId="{3000DA40-07BD-4A79-AEDC-343E2830E0B0}" destId="{93608AE9-BF5C-4D5E-9EDF-F3F279651341}" srcOrd="2" destOrd="0" presId="urn:microsoft.com/office/officeart/2005/8/layout/list1"/>
    <dgm:cxn modelId="{9091B6E3-C968-46B9-9D8E-CC9687C5037E}" type="presParOf" srcId="{3000DA40-07BD-4A79-AEDC-343E2830E0B0}" destId="{C82FE9B0-FF11-481C-9790-DAFF29407575}" srcOrd="3" destOrd="0" presId="urn:microsoft.com/office/officeart/2005/8/layout/list1"/>
    <dgm:cxn modelId="{21C135B9-087A-4F05-BBD4-9F27E66079E0}" type="presParOf" srcId="{3000DA40-07BD-4A79-AEDC-343E2830E0B0}" destId="{45C453B0-9927-4AA5-BE32-2FC35687B54C}" srcOrd="4" destOrd="0" presId="urn:microsoft.com/office/officeart/2005/8/layout/list1"/>
    <dgm:cxn modelId="{A31F2030-4319-45B1-9807-29B08B43B3CE}" type="presParOf" srcId="{45C453B0-9927-4AA5-BE32-2FC35687B54C}" destId="{CDCE2412-4D8A-4B7C-9146-6219EBFF5C78}" srcOrd="0" destOrd="0" presId="urn:microsoft.com/office/officeart/2005/8/layout/list1"/>
    <dgm:cxn modelId="{AB20DCF8-704C-4145-816C-FBCB82208407}" type="presParOf" srcId="{45C453B0-9927-4AA5-BE32-2FC35687B54C}" destId="{54E37AC2-1FE3-400E-AEE9-23A3DCE70B90}" srcOrd="1" destOrd="0" presId="urn:microsoft.com/office/officeart/2005/8/layout/list1"/>
    <dgm:cxn modelId="{3A0E615A-6C48-4B67-BE0C-A7E9885962E7}" type="presParOf" srcId="{3000DA40-07BD-4A79-AEDC-343E2830E0B0}" destId="{376EE1C5-DE53-498B-B32C-E6F722F02822}" srcOrd="5" destOrd="0" presId="urn:microsoft.com/office/officeart/2005/8/layout/list1"/>
    <dgm:cxn modelId="{4E282495-EE94-4C69-8E61-A845766E8279}" type="presParOf" srcId="{3000DA40-07BD-4A79-AEDC-343E2830E0B0}" destId="{0A7B0F40-3C6B-43F7-AF42-D7FEB0992AED}" srcOrd="6" destOrd="0" presId="urn:microsoft.com/office/officeart/2005/8/layout/list1"/>
    <dgm:cxn modelId="{EAEF774E-63E1-475C-B06D-137502CD4272}" type="presParOf" srcId="{3000DA40-07BD-4A79-AEDC-343E2830E0B0}" destId="{A5CDD5E9-8D86-4D1F-A423-0BE8B5C5B6AD}" srcOrd="7" destOrd="0" presId="urn:microsoft.com/office/officeart/2005/8/layout/list1"/>
    <dgm:cxn modelId="{15D4EFA2-11B1-449B-9ED6-56E2C8978286}" type="presParOf" srcId="{3000DA40-07BD-4A79-AEDC-343E2830E0B0}" destId="{4D5BF645-67AB-46D4-9ABC-16E2FE85984C}" srcOrd="8" destOrd="0" presId="urn:microsoft.com/office/officeart/2005/8/layout/list1"/>
    <dgm:cxn modelId="{FEB46033-1C65-4ABA-8545-6F652AA9B739}" type="presParOf" srcId="{4D5BF645-67AB-46D4-9ABC-16E2FE85984C}" destId="{742A3E22-761E-4549-B931-A7C4AF23B8B9}" srcOrd="0" destOrd="0" presId="urn:microsoft.com/office/officeart/2005/8/layout/list1"/>
    <dgm:cxn modelId="{77178C05-12F1-4206-83FA-90272D51ACDA}" type="presParOf" srcId="{4D5BF645-67AB-46D4-9ABC-16E2FE85984C}" destId="{CA0856A7-FB16-4285-9356-1E0D4124AAAB}" srcOrd="1" destOrd="0" presId="urn:microsoft.com/office/officeart/2005/8/layout/list1"/>
    <dgm:cxn modelId="{49968521-9F9F-49E0-8AEC-A30377EDD8FB}" type="presParOf" srcId="{3000DA40-07BD-4A79-AEDC-343E2830E0B0}" destId="{E8C1B63A-F9F4-4BFD-87A4-B01A0FFE3996}" srcOrd="9" destOrd="0" presId="urn:microsoft.com/office/officeart/2005/8/layout/list1"/>
    <dgm:cxn modelId="{8217F169-EC83-4AA5-B6FC-30A409CE1454}" type="presParOf" srcId="{3000DA40-07BD-4A79-AEDC-343E2830E0B0}" destId="{F622CE4B-9201-4CF6-A18C-00C4FCCF92E2}" srcOrd="10" destOrd="0" presId="urn:microsoft.com/office/officeart/2005/8/layout/list1"/>
    <dgm:cxn modelId="{71379C62-2C67-4D81-ADF9-7EC596A18933}" type="presParOf" srcId="{3000DA40-07BD-4A79-AEDC-343E2830E0B0}" destId="{E09125B0-8873-408C-BFA8-9DA536F523B3}" srcOrd="11" destOrd="0" presId="urn:microsoft.com/office/officeart/2005/8/layout/list1"/>
    <dgm:cxn modelId="{94457A8A-4F58-4632-A1A8-AE3CB6E4F572}" type="presParOf" srcId="{3000DA40-07BD-4A79-AEDC-343E2830E0B0}" destId="{6A8424D4-092B-42C0-92ED-0022501A6E20}" srcOrd="12" destOrd="0" presId="urn:microsoft.com/office/officeart/2005/8/layout/list1"/>
    <dgm:cxn modelId="{CC6832D6-1CCD-4DE1-81D7-4D79B764EC12}" type="presParOf" srcId="{6A8424D4-092B-42C0-92ED-0022501A6E20}" destId="{FF839A8F-E567-42CF-8061-0BB152A9B761}" srcOrd="0" destOrd="0" presId="urn:microsoft.com/office/officeart/2005/8/layout/list1"/>
    <dgm:cxn modelId="{E02B03B9-37C2-41EA-889B-F6BA7736872B}" type="presParOf" srcId="{6A8424D4-092B-42C0-92ED-0022501A6E20}" destId="{10D10BD8-FA98-4E1A-8483-2905F9C4495A}" srcOrd="1" destOrd="0" presId="urn:microsoft.com/office/officeart/2005/8/layout/list1"/>
    <dgm:cxn modelId="{0D055F9B-1096-418D-B194-B27328CE3A0E}" type="presParOf" srcId="{3000DA40-07BD-4A79-AEDC-343E2830E0B0}" destId="{501925DD-6381-400B-B316-505C3FEF2210}" srcOrd="13" destOrd="0" presId="urn:microsoft.com/office/officeart/2005/8/layout/list1"/>
    <dgm:cxn modelId="{AE78AE8C-6F60-4796-B64A-7CA64312EC84}" type="presParOf" srcId="{3000DA40-07BD-4A79-AEDC-343E2830E0B0}" destId="{691261F3-440B-4178-A05E-30B857B451A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4BB1AB-CFA9-4F22-8382-5FAC67386EDF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C6338560-9AD3-4BC1-B02C-D9BCDBD58E43}">
      <dgm:prSet phldrT="[Teks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l-PL" sz="3200" b="1" dirty="0" smtClean="0"/>
            <a:t>V. Informacje o realizacji polityk, programów, strategii</a:t>
          </a:r>
          <a:endParaRPr lang="pl-PL" sz="3200" b="1" dirty="0"/>
        </a:p>
      </dgm:t>
    </dgm:pt>
    <dgm:pt modelId="{E2248E11-3306-4A9F-9116-646FFA706982}" type="parTrans" cxnId="{0FFBCF92-6BD7-4734-97E2-0936C422609F}">
      <dgm:prSet/>
      <dgm:spPr/>
      <dgm:t>
        <a:bodyPr/>
        <a:lstStyle/>
        <a:p>
          <a:endParaRPr lang="pl-PL"/>
        </a:p>
      </dgm:t>
    </dgm:pt>
    <dgm:pt modelId="{0586EF27-D426-4727-8749-E3C57B8B3B08}" type="sibTrans" cxnId="{0FFBCF92-6BD7-4734-97E2-0936C422609F}">
      <dgm:prSet/>
      <dgm:spPr/>
      <dgm:t>
        <a:bodyPr/>
        <a:lstStyle/>
        <a:p>
          <a:endParaRPr lang="pl-PL"/>
        </a:p>
      </dgm:t>
    </dgm:pt>
    <dgm:pt modelId="{8D9BD926-87E2-451B-91D8-103C4FFC37AE}">
      <dgm:prSet phldrT="[Teks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pl-PL" sz="3200" b="1" dirty="0" smtClean="0"/>
            <a:t>VI. Realizacja uchwał rady</a:t>
          </a:r>
          <a:endParaRPr lang="pl-PL" sz="3200" b="1" dirty="0"/>
        </a:p>
      </dgm:t>
    </dgm:pt>
    <dgm:pt modelId="{3B3D3B58-FE6C-443A-B0A7-F5CA6244FCE7}" type="parTrans" cxnId="{90ED85CB-67D9-43EC-8DCF-A2A875B8FE6B}">
      <dgm:prSet/>
      <dgm:spPr/>
      <dgm:t>
        <a:bodyPr/>
        <a:lstStyle/>
        <a:p>
          <a:endParaRPr lang="pl-PL"/>
        </a:p>
      </dgm:t>
    </dgm:pt>
    <dgm:pt modelId="{3578683F-7E8A-4218-940F-35AB0CD337B3}" type="sibTrans" cxnId="{90ED85CB-67D9-43EC-8DCF-A2A875B8FE6B}">
      <dgm:prSet/>
      <dgm:spPr/>
      <dgm:t>
        <a:bodyPr/>
        <a:lstStyle/>
        <a:p>
          <a:endParaRPr lang="pl-PL"/>
        </a:p>
      </dgm:t>
    </dgm:pt>
    <dgm:pt modelId="{335BAF21-C628-4374-ACFE-98519DCB23A3}">
      <dgm:prSet phldrT="[Teks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l-PL" sz="3200" dirty="0" smtClean="0"/>
            <a:t>VII. Współpraca z innymi społecznościami samorządowymi</a:t>
          </a:r>
          <a:endParaRPr lang="pl-PL" sz="3200" dirty="0"/>
        </a:p>
      </dgm:t>
    </dgm:pt>
    <dgm:pt modelId="{2A6B8B88-A881-4C60-A18C-E3E4C6B4F0FF}" type="parTrans" cxnId="{8F9D3914-1627-45C8-92F4-1859E808E66B}">
      <dgm:prSet/>
      <dgm:spPr/>
      <dgm:t>
        <a:bodyPr/>
        <a:lstStyle/>
        <a:p>
          <a:endParaRPr lang="pl-PL"/>
        </a:p>
      </dgm:t>
    </dgm:pt>
    <dgm:pt modelId="{2205EF84-2B0A-4C89-86E7-3F990788C32E}" type="sibTrans" cxnId="{8F9D3914-1627-45C8-92F4-1859E808E66B}">
      <dgm:prSet/>
      <dgm:spPr/>
      <dgm:t>
        <a:bodyPr/>
        <a:lstStyle/>
        <a:p>
          <a:endParaRPr lang="pl-PL"/>
        </a:p>
      </dgm:t>
    </dgm:pt>
    <dgm:pt modelId="{D9335456-42E7-4001-9AEA-D612872CF48D}">
      <dgm:prSet phldrT="[Teks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pl-PL" sz="3200" b="1" dirty="0" smtClean="0"/>
            <a:t>VIII. Inne działania burmistrza </a:t>
          </a:r>
          <a:endParaRPr lang="pl-PL" sz="3200" b="1" dirty="0"/>
        </a:p>
      </dgm:t>
    </dgm:pt>
    <dgm:pt modelId="{715AEB02-656E-4A59-A339-7A18C753FFD3}" type="parTrans" cxnId="{ECC7F937-CABE-40DE-AB2A-CDA240826E3D}">
      <dgm:prSet/>
      <dgm:spPr/>
      <dgm:t>
        <a:bodyPr/>
        <a:lstStyle/>
        <a:p>
          <a:endParaRPr lang="pl-PL"/>
        </a:p>
      </dgm:t>
    </dgm:pt>
    <dgm:pt modelId="{762178AF-49B2-48D5-ABEB-3BA50248540B}" type="sibTrans" cxnId="{ECC7F937-CABE-40DE-AB2A-CDA240826E3D}">
      <dgm:prSet/>
      <dgm:spPr/>
      <dgm:t>
        <a:bodyPr/>
        <a:lstStyle/>
        <a:p>
          <a:endParaRPr lang="pl-PL"/>
        </a:p>
      </dgm:t>
    </dgm:pt>
    <dgm:pt modelId="{3000DA40-07BD-4A79-AEDC-343E2830E0B0}" type="pres">
      <dgm:prSet presAssocID="{AF4BB1AB-CFA9-4F22-8382-5FAC67386EDF}" presName="linear" presStyleCnt="0">
        <dgm:presLayoutVars>
          <dgm:dir/>
          <dgm:animLvl val="lvl"/>
          <dgm:resizeHandles val="exact"/>
        </dgm:presLayoutVars>
      </dgm:prSet>
      <dgm:spPr/>
    </dgm:pt>
    <dgm:pt modelId="{45C453B0-9927-4AA5-BE32-2FC35687B54C}" type="pres">
      <dgm:prSet presAssocID="{C6338560-9AD3-4BC1-B02C-D9BCDBD58E43}" presName="parentLin" presStyleCnt="0"/>
      <dgm:spPr/>
    </dgm:pt>
    <dgm:pt modelId="{CDCE2412-4D8A-4B7C-9146-6219EBFF5C78}" type="pres">
      <dgm:prSet presAssocID="{C6338560-9AD3-4BC1-B02C-D9BCDBD58E43}" presName="parentLeftMargin" presStyleLbl="node1" presStyleIdx="0" presStyleCnt="4"/>
      <dgm:spPr/>
    </dgm:pt>
    <dgm:pt modelId="{54E37AC2-1FE3-400E-AEE9-23A3DCE70B90}" type="pres">
      <dgm:prSet presAssocID="{C6338560-9AD3-4BC1-B02C-D9BCDBD58E43}" presName="parentText" presStyleLbl="node1" presStyleIdx="0" presStyleCnt="4" custScaleX="136049" custScaleY="178484" custLinFactY="4704" custLinFactNeighborX="-9145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76EE1C5-DE53-498B-B32C-E6F722F02822}" type="pres">
      <dgm:prSet presAssocID="{C6338560-9AD3-4BC1-B02C-D9BCDBD58E43}" presName="negativeSpace" presStyleCnt="0"/>
      <dgm:spPr/>
    </dgm:pt>
    <dgm:pt modelId="{0A7B0F40-3C6B-43F7-AF42-D7FEB0992AED}" type="pres">
      <dgm:prSet presAssocID="{C6338560-9AD3-4BC1-B02C-D9BCDBD58E43}" presName="childText" presStyleLbl="conFgAcc1" presStyleIdx="0" presStyleCnt="4">
        <dgm:presLayoutVars>
          <dgm:bulletEnabled val="1"/>
        </dgm:presLayoutVars>
      </dgm:prSet>
      <dgm:spPr/>
    </dgm:pt>
    <dgm:pt modelId="{A5CDD5E9-8D86-4D1F-A423-0BE8B5C5B6AD}" type="pres">
      <dgm:prSet presAssocID="{0586EF27-D426-4727-8749-E3C57B8B3B08}" presName="spaceBetweenRectangles" presStyleCnt="0"/>
      <dgm:spPr/>
    </dgm:pt>
    <dgm:pt modelId="{4D5BF645-67AB-46D4-9ABC-16E2FE85984C}" type="pres">
      <dgm:prSet presAssocID="{8D9BD926-87E2-451B-91D8-103C4FFC37AE}" presName="parentLin" presStyleCnt="0"/>
      <dgm:spPr/>
    </dgm:pt>
    <dgm:pt modelId="{742A3E22-761E-4549-B931-A7C4AF23B8B9}" type="pres">
      <dgm:prSet presAssocID="{8D9BD926-87E2-451B-91D8-103C4FFC37AE}" presName="parentLeftMargin" presStyleLbl="node1" presStyleIdx="0" presStyleCnt="4"/>
      <dgm:spPr/>
    </dgm:pt>
    <dgm:pt modelId="{CA0856A7-FB16-4285-9356-1E0D4124AAAB}" type="pres">
      <dgm:prSet presAssocID="{8D9BD926-87E2-451B-91D8-103C4FFC37AE}" presName="parentText" presStyleLbl="node1" presStyleIdx="1" presStyleCnt="4" custScaleX="157296" custScaleY="175707" custLinFactNeighborX="-93088" custLinFactNeighborY="6195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8C1B63A-F9F4-4BFD-87A4-B01A0FFE3996}" type="pres">
      <dgm:prSet presAssocID="{8D9BD926-87E2-451B-91D8-103C4FFC37AE}" presName="negativeSpace" presStyleCnt="0"/>
      <dgm:spPr/>
    </dgm:pt>
    <dgm:pt modelId="{F622CE4B-9201-4CF6-A18C-00C4FCCF92E2}" type="pres">
      <dgm:prSet presAssocID="{8D9BD926-87E2-451B-91D8-103C4FFC37AE}" presName="childText" presStyleLbl="conFgAcc1" presStyleIdx="1" presStyleCnt="4">
        <dgm:presLayoutVars>
          <dgm:bulletEnabled val="1"/>
        </dgm:presLayoutVars>
      </dgm:prSet>
      <dgm:spPr/>
    </dgm:pt>
    <dgm:pt modelId="{39A7981D-69DD-48C1-B855-A9F56BC4FDFA}" type="pres">
      <dgm:prSet presAssocID="{3578683F-7E8A-4218-940F-35AB0CD337B3}" presName="spaceBetweenRectangles" presStyleCnt="0"/>
      <dgm:spPr/>
    </dgm:pt>
    <dgm:pt modelId="{443AD6D2-A54E-4BEA-B895-0C51A69BF2EC}" type="pres">
      <dgm:prSet presAssocID="{335BAF21-C628-4374-ACFE-98519DCB23A3}" presName="parentLin" presStyleCnt="0"/>
      <dgm:spPr/>
    </dgm:pt>
    <dgm:pt modelId="{5F60BEAC-CA55-48BA-AEB9-D931D3112248}" type="pres">
      <dgm:prSet presAssocID="{335BAF21-C628-4374-ACFE-98519DCB23A3}" presName="parentLeftMargin" presStyleLbl="node1" presStyleIdx="1" presStyleCnt="4" custScaleX="142857"/>
      <dgm:spPr/>
    </dgm:pt>
    <dgm:pt modelId="{A760D61B-AD94-4646-8C98-02B7EAEC9C23}" type="pres">
      <dgm:prSet presAssocID="{335BAF21-C628-4374-ACFE-98519DCB23A3}" presName="parentText" presStyleLbl="node1" presStyleIdx="2" presStyleCnt="4" custScaleX="183776" custScaleY="173741" custLinFactX="-2010" custLinFactNeighborX="-100000" custLinFactNeighborY="5333">
        <dgm:presLayoutVars>
          <dgm:chMax val="0"/>
          <dgm:bulletEnabled val="1"/>
        </dgm:presLayoutVars>
      </dgm:prSet>
      <dgm:spPr/>
    </dgm:pt>
    <dgm:pt modelId="{106305A4-1B59-4C1F-81D0-1D7B3323E9FF}" type="pres">
      <dgm:prSet presAssocID="{335BAF21-C628-4374-ACFE-98519DCB23A3}" presName="negativeSpace" presStyleCnt="0"/>
      <dgm:spPr/>
    </dgm:pt>
    <dgm:pt modelId="{F3131C60-1667-48A0-964B-14541BF01F46}" type="pres">
      <dgm:prSet presAssocID="{335BAF21-C628-4374-ACFE-98519DCB23A3}" presName="childText" presStyleLbl="conFgAcc1" presStyleIdx="2" presStyleCnt="4">
        <dgm:presLayoutVars>
          <dgm:bulletEnabled val="1"/>
        </dgm:presLayoutVars>
      </dgm:prSet>
      <dgm:spPr/>
    </dgm:pt>
    <dgm:pt modelId="{85C9578B-6C84-41E7-8F5C-259340E8CFC9}" type="pres">
      <dgm:prSet presAssocID="{2205EF84-2B0A-4C89-86E7-3F990788C32E}" presName="spaceBetweenRectangles" presStyleCnt="0"/>
      <dgm:spPr/>
    </dgm:pt>
    <dgm:pt modelId="{924CBD26-80A0-4C70-8DB0-FF58552CAD97}" type="pres">
      <dgm:prSet presAssocID="{D9335456-42E7-4001-9AEA-D612872CF48D}" presName="parentLin" presStyleCnt="0"/>
      <dgm:spPr/>
    </dgm:pt>
    <dgm:pt modelId="{195C0B7E-20DB-4A42-BABA-B2F17E0AC127}" type="pres">
      <dgm:prSet presAssocID="{D9335456-42E7-4001-9AEA-D612872CF48D}" presName="parentLeftMargin" presStyleLbl="node1" presStyleIdx="2" presStyleCnt="4" custScaleX="163448" custLinFactNeighborX="-41749" custLinFactNeighborY="3343"/>
      <dgm:spPr/>
    </dgm:pt>
    <dgm:pt modelId="{7BEDEEE3-851E-4DB9-9031-905DBC284AF6}" type="pres">
      <dgm:prSet presAssocID="{D9335456-42E7-4001-9AEA-D612872CF48D}" presName="parentText" presStyleLbl="node1" presStyleIdx="3" presStyleCnt="4" custScaleX="211090" custScaleY="104836" custLinFactX="-2572" custLinFactNeighborX="-100000" custLinFactNeighborY="-2768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54250B7-8F60-4A88-8D47-C5793183875A}" type="pres">
      <dgm:prSet presAssocID="{D9335456-42E7-4001-9AEA-D612872CF48D}" presName="negativeSpace" presStyleCnt="0"/>
      <dgm:spPr/>
    </dgm:pt>
    <dgm:pt modelId="{F3284116-E080-4F86-BCE0-C1494D139F73}" type="pres">
      <dgm:prSet presAssocID="{D9335456-42E7-4001-9AEA-D612872CF48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D940752-7EAB-44E1-8D57-51BA3D91F4C5}" type="presOf" srcId="{D9335456-42E7-4001-9AEA-D612872CF48D}" destId="{195C0B7E-20DB-4A42-BABA-B2F17E0AC127}" srcOrd="0" destOrd="0" presId="urn:microsoft.com/office/officeart/2005/8/layout/list1"/>
    <dgm:cxn modelId="{221F76B0-9ADD-4370-87DF-881DAAB29247}" type="presOf" srcId="{C6338560-9AD3-4BC1-B02C-D9BCDBD58E43}" destId="{54E37AC2-1FE3-400E-AEE9-23A3DCE70B90}" srcOrd="1" destOrd="0" presId="urn:microsoft.com/office/officeart/2005/8/layout/list1"/>
    <dgm:cxn modelId="{ECC7F937-CABE-40DE-AB2A-CDA240826E3D}" srcId="{AF4BB1AB-CFA9-4F22-8382-5FAC67386EDF}" destId="{D9335456-42E7-4001-9AEA-D612872CF48D}" srcOrd="3" destOrd="0" parTransId="{715AEB02-656E-4A59-A339-7A18C753FFD3}" sibTransId="{762178AF-49B2-48D5-ABEB-3BA50248540B}"/>
    <dgm:cxn modelId="{0FFBCF92-6BD7-4734-97E2-0936C422609F}" srcId="{AF4BB1AB-CFA9-4F22-8382-5FAC67386EDF}" destId="{C6338560-9AD3-4BC1-B02C-D9BCDBD58E43}" srcOrd="0" destOrd="0" parTransId="{E2248E11-3306-4A9F-9116-646FFA706982}" sibTransId="{0586EF27-D426-4727-8749-E3C57B8B3B08}"/>
    <dgm:cxn modelId="{BD0A5B4D-8A3F-4110-B7E4-8F2AA468FD06}" type="presOf" srcId="{AF4BB1AB-CFA9-4F22-8382-5FAC67386EDF}" destId="{3000DA40-07BD-4A79-AEDC-343E2830E0B0}" srcOrd="0" destOrd="0" presId="urn:microsoft.com/office/officeart/2005/8/layout/list1"/>
    <dgm:cxn modelId="{899607BC-576B-40BA-AB1E-B344024EF9C1}" type="presOf" srcId="{C6338560-9AD3-4BC1-B02C-D9BCDBD58E43}" destId="{CDCE2412-4D8A-4B7C-9146-6219EBFF5C78}" srcOrd="0" destOrd="0" presId="urn:microsoft.com/office/officeart/2005/8/layout/list1"/>
    <dgm:cxn modelId="{7CCF2BBE-2020-4124-9A02-4BC39C564289}" type="presOf" srcId="{D9335456-42E7-4001-9AEA-D612872CF48D}" destId="{7BEDEEE3-851E-4DB9-9031-905DBC284AF6}" srcOrd="1" destOrd="0" presId="urn:microsoft.com/office/officeart/2005/8/layout/list1"/>
    <dgm:cxn modelId="{CF468273-4294-49B3-95BA-C48958D96ABA}" type="presOf" srcId="{335BAF21-C628-4374-ACFE-98519DCB23A3}" destId="{A760D61B-AD94-4646-8C98-02B7EAEC9C23}" srcOrd="1" destOrd="0" presId="urn:microsoft.com/office/officeart/2005/8/layout/list1"/>
    <dgm:cxn modelId="{5B0B28C0-B1DC-4DAB-BFAF-5B27E57E79B3}" type="presOf" srcId="{335BAF21-C628-4374-ACFE-98519DCB23A3}" destId="{5F60BEAC-CA55-48BA-AEB9-D931D3112248}" srcOrd="0" destOrd="0" presId="urn:microsoft.com/office/officeart/2005/8/layout/list1"/>
    <dgm:cxn modelId="{90ED85CB-67D9-43EC-8DCF-A2A875B8FE6B}" srcId="{AF4BB1AB-CFA9-4F22-8382-5FAC67386EDF}" destId="{8D9BD926-87E2-451B-91D8-103C4FFC37AE}" srcOrd="1" destOrd="0" parTransId="{3B3D3B58-FE6C-443A-B0A7-F5CA6244FCE7}" sibTransId="{3578683F-7E8A-4218-940F-35AB0CD337B3}"/>
    <dgm:cxn modelId="{8F9D3914-1627-45C8-92F4-1859E808E66B}" srcId="{AF4BB1AB-CFA9-4F22-8382-5FAC67386EDF}" destId="{335BAF21-C628-4374-ACFE-98519DCB23A3}" srcOrd="2" destOrd="0" parTransId="{2A6B8B88-A881-4C60-A18C-E3E4C6B4F0FF}" sibTransId="{2205EF84-2B0A-4C89-86E7-3F990788C32E}"/>
    <dgm:cxn modelId="{78508B5E-E1AC-45E4-8B33-3FE57136F10D}" type="presOf" srcId="{8D9BD926-87E2-451B-91D8-103C4FFC37AE}" destId="{CA0856A7-FB16-4285-9356-1E0D4124AAAB}" srcOrd="1" destOrd="0" presId="urn:microsoft.com/office/officeart/2005/8/layout/list1"/>
    <dgm:cxn modelId="{43FC3DF8-39BB-4C3F-919E-2DE65AD4E661}" type="presOf" srcId="{8D9BD926-87E2-451B-91D8-103C4FFC37AE}" destId="{742A3E22-761E-4549-B931-A7C4AF23B8B9}" srcOrd="0" destOrd="0" presId="urn:microsoft.com/office/officeart/2005/8/layout/list1"/>
    <dgm:cxn modelId="{CDDC1270-6AA6-413D-929B-C742DD4F1854}" type="presParOf" srcId="{3000DA40-07BD-4A79-AEDC-343E2830E0B0}" destId="{45C453B0-9927-4AA5-BE32-2FC35687B54C}" srcOrd="0" destOrd="0" presId="urn:microsoft.com/office/officeart/2005/8/layout/list1"/>
    <dgm:cxn modelId="{C1B17388-C5D9-446F-B73F-A8C8D201C577}" type="presParOf" srcId="{45C453B0-9927-4AA5-BE32-2FC35687B54C}" destId="{CDCE2412-4D8A-4B7C-9146-6219EBFF5C78}" srcOrd="0" destOrd="0" presId="urn:microsoft.com/office/officeart/2005/8/layout/list1"/>
    <dgm:cxn modelId="{9B93837B-8311-4DEC-B78B-8E5E5F47461A}" type="presParOf" srcId="{45C453B0-9927-4AA5-BE32-2FC35687B54C}" destId="{54E37AC2-1FE3-400E-AEE9-23A3DCE70B90}" srcOrd="1" destOrd="0" presId="urn:microsoft.com/office/officeart/2005/8/layout/list1"/>
    <dgm:cxn modelId="{A80FFFED-1A84-488F-827A-09AF10A8AA4D}" type="presParOf" srcId="{3000DA40-07BD-4A79-AEDC-343E2830E0B0}" destId="{376EE1C5-DE53-498B-B32C-E6F722F02822}" srcOrd="1" destOrd="0" presId="urn:microsoft.com/office/officeart/2005/8/layout/list1"/>
    <dgm:cxn modelId="{20A46301-C2CE-4835-89BC-DF66318F9391}" type="presParOf" srcId="{3000DA40-07BD-4A79-AEDC-343E2830E0B0}" destId="{0A7B0F40-3C6B-43F7-AF42-D7FEB0992AED}" srcOrd="2" destOrd="0" presId="urn:microsoft.com/office/officeart/2005/8/layout/list1"/>
    <dgm:cxn modelId="{D1865C5F-C97D-4B82-A7B5-27AE8A9C827C}" type="presParOf" srcId="{3000DA40-07BD-4A79-AEDC-343E2830E0B0}" destId="{A5CDD5E9-8D86-4D1F-A423-0BE8B5C5B6AD}" srcOrd="3" destOrd="0" presId="urn:microsoft.com/office/officeart/2005/8/layout/list1"/>
    <dgm:cxn modelId="{55375F90-14AC-4EFA-86B8-2102E33F7F9A}" type="presParOf" srcId="{3000DA40-07BD-4A79-AEDC-343E2830E0B0}" destId="{4D5BF645-67AB-46D4-9ABC-16E2FE85984C}" srcOrd="4" destOrd="0" presId="urn:microsoft.com/office/officeart/2005/8/layout/list1"/>
    <dgm:cxn modelId="{A6F8E4E9-153E-4BC0-AF28-63DEC3AC2600}" type="presParOf" srcId="{4D5BF645-67AB-46D4-9ABC-16E2FE85984C}" destId="{742A3E22-761E-4549-B931-A7C4AF23B8B9}" srcOrd="0" destOrd="0" presId="urn:microsoft.com/office/officeart/2005/8/layout/list1"/>
    <dgm:cxn modelId="{57324829-E3EE-442A-97AA-22B137829FE6}" type="presParOf" srcId="{4D5BF645-67AB-46D4-9ABC-16E2FE85984C}" destId="{CA0856A7-FB16-4285-9356-1E0D4124AAAB}" srcOrd="1" destOrd="0" presId="urn:microsoft.com/office/officeart/2005/8/layout/list1"/>
    <dgm:cxn modelId="{736AC0DC-2E36-4B9B-81E4-52256CBFDCA1}" type="presParOf" srcId="{3000DA40-07BD-4A79-AEDC-343E2830E0B0}" destId="{E8C1B63A-F9F4-4BFD-87A4-B01A0FFE3996}" srcOrd="5" destOrd="0" presId="urn:microsoft.com/office/officeart/2005/8/layout/list1"/>
    <dgm:cxn modelId="{953FE0F1-6D41-4BCE-B09F-54C80B6E4BD9}" type="presParOf" srcId="{3000DA40-07BD-4A79-AEDC-343E2830E0B0}" destId="{F622CE4B-9201-4CF6-A18C-00C4FCCF92E2}" srcOrd="6" destOrd="0" presId="urn:microsoft.com/office/officeart/2005/8/layout/list1"/>
    <dgm:cxn modelId="{A0DC750D-475C-44C9-99D2-2728107D0EEE}" type="presParOf" srcId="{3000DA40-07BD-4A79-AEDC-343E2830E0B0}" destId="{39A7981D-69DD-48C1-B855-A9F56BC4FDFA}" srcOrd="7" destOrd="0" presId="urn:microsoft.com/office/officeart/2005/8/layout/list1"/>
    <dgm:cxn modelId="{0233E34C-4615-4AB4-B383-A9A25766E04F}" type="presParOf" srcId="{3000DA40-07BD-4A79-AEDC-343E2830E0B0}" destId="{443AD6D2-A54E-4BEA-B895-0C51A69BF2EC}" srcOrd="8" destOrd="0" presId="urn:microsoft.com/office/officeart/2005/8/layout/list1"/>
    <dgm:cxn modelId="{219D0CB0-8AC2-4A90-9A69-7F301DEC501E}" type="presParOf" srcId="{443AD6D2-A54E-4BEA-B895-0C51A69BF2EC}" destId="{5F60BEAC-CA55-48BA-AEB9-D931D3112248}" srcOrd="0" destOrd="0" presId="urn:microsoft.com/office/officeart/2005/8/layout/list1"/>
    <dgm:cxn modelId="{F110CCD3-9C38-4DC5-802D-3A880C5FA571}" type="presParOf" srcId="{443AD6D2-A54E-4BEA-B895-0C51A69BF2EC}" destId="{A760D61B-AD94-4646-8C98-02B7EAEC9C23}" srcOrd="1" destOrd="0" presId="urn:microsoft.com/office/officeart/2005/8/layout/list1"/>
    <dgm:cxn modelId="{F9CD9340-55B4-417B-B826-05E759B8E7EA}" type="presParOf" srcId="{3000DA40-07BD-4A79-AEDC-343E2830E0B0}" destId="{106305A4-1B59-4C1F-81D0-1D7B3323E9FF}" srcOrd="9" destOrd="0" presId="urn:microsoft.com/office/officeart/2005/8/layout/list1"/>
    <dgm:cxn modelId="{DBF29822-09A0-4178-937C-8671F083A18D}" type="presParOf" srcId="{3000DA40-07BD-4A79-AEDC-343E2830E0B0}" destId="{F3131C60-1667-48A0-964B-14541BF01F46}" srcOrd="10" destOrd="0" presId="urn:microsoft.com/office/officeart/2005/8/layout/list1"/>
    <dgm:cxn modelId="{CFF9E6B3-C0EB-40AC-BD6A-622F7F3144B9}" type="presParOf" srcId="{3000DA40-07BD-4A79-AEDC-343E2830E0B0}" destId="{85C9578B-6C84-41E7-8F5C-259340E8CFC9}" srcOrd="11" destOrd="0" presId="urn:microsoft.com/office/officeart/2005/8/layout/list1"/>
    <dgm:cxn modelId="{B0482F0F-48AE-4779-B8AA-8118173A612C}" type="presParOf" srcId="{3000DA40-07BD-4A79-AEDC-343E2830E0B0}" destId="{924CBD26-80A0-4C70-8DB0-FF58552CAD97}" srcOrd="12" destOrd="0" presId="urn:microsoft.com/office/officeart/2005/8/layout/list1"/>
    <dgm:cxn modelId="{731C6C68-762F-4AC2-81AD-84BE7F44E410}" type="presParOf" srcId="{924CBD26-80A0-4C70-8DB0-FF58552CAD97}" destId="{195C0B7E-20DB-4A42-BABA-B2F17E0AC127}" srcOrd="0" destOrd="0" presId="urn:microsoft.com/office/officeart/2005/8/layout/list1"/>
    <dgm:cxn modelId="{0C8C9A84-202A-4093-8929-63E7BE5B743D}" type="presParOf" srcId="{924CBD26-80A0-4C70-8DB0-FF58552CAD97}" destId="{7BEDEEE3-851E-4DB9-9031-905DBC284AF6}" srcOrd="1" destOrd="0" presId="urn:microsoft.com/office/officeart/2005/8/layout/list1"/>
    <dgm:cxn modelId="{31EF3BEB-25EF-4DA4-A840-B550E7D49E52}" type="presParOf" srcId="{3000DA40-07BD-4A79-AEDC-343E2830E0B0}" destId="{354250B7-8F60-4A88-8D47-C5793183875A}" srcOrd="13" destOrd="0" presId="urn:microsoft.com/office/officeart/2005/8/layout/list1"/>
    <dgm:cxn modelId="{A55B7FA7-52DD-4D08-B7F0-5E46D74F57B4}" type="presParOf" srcId="{3000DA40-07BD-4A79-AEDC-343E2830E0B0}" destId="{F3284116-E080-4F86-BCE0-C1494D139F7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A3E1C0-282C-4E45-8B9E-33D6CED2F0F6}">
      <dsp:nvSpPr>
        <dsp:cNvPr id="0" name=""/>
        <dsp:cNvSpPr/>
      </dsp:nvSpPr>
      <dsp:spPr>
        <a:xfrm>
          <a:off x="0" y="0"/>
          <a:ext cx="8296497" cy="1556541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dirty="0" smtClean="0"/>
            <a:t>Sprawozdanie  z działalności</a:t>
          </a:r>
          <a:r>
            <a:rPr lang="pl-PL" sz="3600" kern="1200" baseline="0" dirty="0" smtClean="0"/>
            <a:t> wójta w ubiegłym roku</a:t>
          </a:r>
          <a:endParaRPr lang="pl-PL" sz="3600" kern="1200" dirty="0"/>
        </a:p>
      </dsp:txBody>
      <dsp:txXfrm>
        <a:off x="1814953" y="0"/>
        <a:ext cx="6481543" cy="1556541"/>
      </dsp:txXfrm>
    </dsp:sp>
    <dsp:sp modelId="{90BC0773-1B15-4F86-B66F-8B62B697699C}">
      <dsp:nvSpPr>
        <dsp:cNvPr id="0" name=""/>
        <dsp:cNvSpPr/>
      </dsp:nvSpPr>
      <dsp:spPr>
        <a:xfrm>
          <a:off x="381385" y="317453"/>
          <a:ext cx="1207837" cy="921634"/>
        </a:xfrm>
        <a:prstGeom prst="rightArrow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59C414-320F-4865-B3C1-04F2BA12A28D}">
      <dsp:nvSpPr>
        <dsp:cNvPr id="0" name=""/>
        <dsp:cNvSpPr/>
      </dsp:nvSpPr>
      <dsp:spPr>
        <a:xfrm>
          <a:off x="0" y="1745350"/>
          <a:ext cx="8296497" cy="1556541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b="1" kern="1200" dirty="0" smtClean="0"/>
            <a:t>Inne informacje -&gt;  dokładny i rzetelny obraz gminy (wszystkie aspekty funkcjonowania gminy)</a:t>
          </a:r>
          <a:endParaRPr lang="pl-PL" sz="3100" kern="1200" dirty="0"/>
        </a:p>
      </dsp:txBody>
      <dsp:txXfrm>
        <a:off x="1814953" y="1745350"/>
        <a:ext cx="6481543" cy="1556541"/>
      </dsp:txXfrm>
    </dsp:sp>
    <dsp:sp modelId="{C9EAF092-4797-4E8D-A2D6-E39FC2355A49}">
      <dsp:nvSpPr>
        <dsp:cNvPr id="0" name=""/>
        <dsp:cNvSpPr/>
      </dsp:nvSpPr>
      <dsp:spPr>
        <a:xfrm>
          <a:off x="422834" y="2004645"/>
          <a:ext cx="1117405" cy="858476"/>
        </a:xfrm>
        <a:prstGeom prst="rightArrow">
          <a:avLst/>
        </a:prstGeom>
        <a:solidFill>
          <a:schemeClr val="accent2">
            <a:tint val="50000"/>
            <a:hueOff val="211978"/>
            <a:satOff val="4054"/>
            <a:lumOff val="-6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70E57E-BE63-47B8-ADE6-A738F72928C9}">
      <dsp:nvSpPr>
        <dsp:cNvPr id="0" name=""/>
        <dsp:cNvSpPr/>
      </dsp:nvSpPr>
      <dsp:spPr>
        <a:xfrm>
          <a:off x="0" y="3427399"/>
          <a:ext cx="8296497" cy="1233123"/>
        </a:xfrm>
        <a:prstGeom prst="roundRect">
          <a:avLst>
            <a:gd name="adj" fmla="val 10000"/>
          </a:avLst>
        </a:prstGeom>
        <a:solidFill>
          <a:schemeClr val="accent2">
            <a:hueOff val="113439"/>
            <a:satOff val="13039"/>
            <a:lumOff val="-103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dirty="0" smtClean="0"/>
            <a:t>Analiza wskazanych obszarów </a:t>
          </a:r>
          <a:endParaRPr lang="pl-PL" sz="3600" kern="1200" dirty="0"/>
        </a:p>
      </dsp:txBody>
      <dsp:txXfrm>
        <a:off x="1814953" y="3427399"/>
        <a:ext cx="6481543" cy="1233123"/>
      </dsp:txXfrm>
    </dsp:sp>
    <dsp:sp modelId="{06559B3A-608E-4DDA-BACB-9439A75E007F}">
      <dsp:nvSpPr>
        <dsp:cNvPr id="0" name=""/>
        <dsp:cNvSpPr/>
      </dsp:nvSpPr>
      <dsp:spPr>
        <a:xfrm>
          <a:off x="397712" y="3557871"/>
          <a:ext cx="1175182" cy="966164"/>
        </a:xfrm>
        <a:prstGeom prst="rightArrow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608AE9-BF5C-4D5E-9EDF-F3F279651341}">
      <dsp:nvSpPr>
        <dsp:cNvPr id="0" name=""/>
        <dsp:cNvSpPr/>
      </dsp:nvSpPr>
      <dsp:spPr>
        <a:xfrm>
          <a:off x="0" y="684544"/>
          <a:ext cx="8740254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04D2BE-8E98-4DDB-915A-D8FA965C5927}">
      <dsp:nvSpPr>
        <dsp:cNvPr id="0" name=""/>
        <dsp:cNvSpPr/>
      </dsp:nvSpPr>
      <dsp:spPr>
        <a:xfrm>
          <a:off x="403375" y="0"/>
          <a:ext cx="8336878" cy="779743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253" tIns="0" rIns="231253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I. Wstęp</a:t>
          </a:r>
          <a:endParaRPr lang="pl-PL" sz="3200" kern="1200" dirty="0"/>
        </a:p>
      </dsp:txBody>
      <dsp:txXfrm>
        <a:off x="441439" y="38064"/>
        <a:ext cx="8260750" cy="703615"/>
      </dsp:txXfrm>
    </dsp:sp>
    <dsp:sp modelId="{0A7B0F40-3C6B-43F7-AF42-D7FEB0992AED}">
      <dsp:nvSpPr>
        <dsp:cNvPr id="0" name=""/>
        <dsp:cNvSpPr/>
      </dsp:nvSpPr>
      <dsp:spPr>
        <a:xfrm>
          <a:off x="0" y="2142233"/>
          <a:ext cx="8740254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7813"/>
              <a:satOff val="4346"/>
              <a:lumOff val="-34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E37AC2-1FE3-400E-AEE9-23A3DCE70B90}">
      <dsp:nvSpPr>
        <dsp:cNvPr id="0" name=""/>
        <dsp:cNvSpPr/>
      </dsp:nvSpPr>
      <dsp:spPr>
        <a:xfrm>
          <a:off x="414181" y="982155"/>
          <a:ext cx="8326072" cy="1283449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253" tIns="0" rIns="231253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 dirty="0" smtClean="0"/>
            <a:t>II. Informacje ogólne</a:t>
          </a:r>
          <a:endParaRPr lang="pl-PL" sz="4000" kern="1200" dirty="0"/>
        </a:p>
      </dsp:txBody>
      <dsp:txXfrm>
        <a:off x="476834" y="1044808"/>
        <a:ext cx="8200766" cy="1158143"/>
      </dsp:txXfrm>
    </dsp:sp>
    <dsp:sp modelId="{F622CE4B-9201-4CF6-A18C-00C4FCCF92E2}">
      <dsp:nvSpPr>
        <dsp:cNvPr id="0" name=""/>
        <dsp:cNvSpPr/>
      </dsp:nvSpPr>
      <dsp:spPr>
        <a:xfrm>
          <a:off x="0" y="3282412"/>
          <a:ext cx="8740254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75626"/>
              <a:satOff val="8693"/>
              <a:lumOff val="-69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0856A7-FB16-4285-9356-1E0D4124AAAB}">
      <dsp:nvSpPr>
        <dsp:cNvPr id="0" name=""/>
        <dsp:cNvSpPr/>
      </dsp:nvSpPr>
      <dsp:spPr>
        <a:xfrm>
          <a:off x="405156" y="2478713"/>
          <a:ext cx="8335096" cy="1303263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253" tIns="0" rIns="231253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800" kern="1200" dirty="0" smtClean="0"/>
            <a:t>III. </a:t>
          </a:r>
          <a:r>
            <a:rPr lang="pl-PL" sz="4800" b="1" kern="1200" dirty="0" smtClean="0"/>
            <a:t>Informacje finansowe</a:t>
          </a:r>
          <a:endParaRPr lang="pl-PL" sz="4800" b="1" kern="1200" dirty="0"/>
        </a:p>
      </dsp:txBody>
      <dsp:txXfrm>
        <a:off x="468776" y="2542333"/>
        <a:ext cx="8207856" cy="1176023"/>
      </dsp:txXfrm>
    </dsp:sp>
    <dsp:sp modelId="{691261F3-440B-4178-A05E-30B857B451AF}">
      <dsp:nvSpPr>
        <dsp:cNvPr id="0" name=""/>
        <dsp:cNvSpPr/>
      </dsp:nvSpPr>
      <dsp:spPr>
        <a:xfrm>
          <a:off x="0" y="5174696"/>
          <a:ext cx="8740254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13439"/>
              <a:satOff val="13039"/>
              <a:lumOff val="-103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D10BD8-FA98-4E1A-8483-2905F9C4495A}">
      <dsp:nvSpPr>
        <dsp:cNvPr id="0" name=""/>
        <dsp:cNvSpPr/>
      </dsp:nvSpPr>
      <dsp:spPr>
        <a:xfrm>
          <a:off x="452009" y="3956337"/>
          <a:ext cx="8281362" cy="1380719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253" tIns="0" rIns="231253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800" b="1" kern="1200" dirty="0" smtClean="0"/>
            <a:t>IV.  </a:t>
          </a:r>
          <a:r>
            <a:rPr lang="pl-PL" sz="4400" b="1" kern="1200" dirty="0" smtClean="0"/>
            <a:t>Informacja o stanie mienia              komunalnego</a:t>
          </a:r>
          <a:endParaRPr lang="pl-PL" sz="4400" b="1" kern="1200" dirty="0"/>
        </a:p>
      </dsp:txBody>
      <dsp:txXfrm>
        <a:off x="519410" y="4023738"/>
        <a:ext cx="8146560" cy="12459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7B0F40-3C6B-43F7-AF42-D7FEB0992AED}">
      <dsp:nvSpPr>
        <dsp:cNvPr id="0" name=""/>
        <dsp:cNvSpPr/>
      </dsp:nvSpPr>
      <dsp:spPr>
        <a:xfrm>
          <a:off x="0" y="871675"/>
          <a:ext cx="8972132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E37AC2-1FE3-400E-AEE9-23A3DCE70B90}">
      <dsp:nvSpPr>
        <dsp:cNvPr id="0" name=""/>
        <dsp:cNvSpPr/>
      </dsp:nvSpPr>
      <dsp:spPr>
        <a:xfrm>
          <a:off x="38203" y="731278"/>
          <a:ext cx="8519514" cy="1053769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388" tIns="0" rIns="23738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 smtClean="0"/>
            <a:t>V. Informacje o realizacji polityk, programów, strategii</a:t>
          </a:r>
          <a:endParaRPr lang="pl-PL" sz="3200" b="1" kern="1200" dirty="0"/>
        </a:p>
      </dsp:txBody>
      <dsp:txXfrm>
        <a:off x="89644" y="782719"/>
        <a:ext cx="8416632" cy="950887"/>
      </dsp:txXfrm>
    </dsp:sp>
    <dsp:sp modelId="{F622CE4B-9201-4CF6-A18C-00C4FCCF92E2}">
      <dsp:nvSpPr>
        <dsp:cNvPr id="0" name=""/>
        <dsp:cNvSpPr/>
      </dsp:nvSpPr>
      <dsp:spPr>
        <a:xfrm>
          <a:off x="0" y="2225850"/>
          <a:ext cx="8972132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7813"/>
              <a:satOff val="4346"/>
              <a:lumOff val="-34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0856A7-FB16-4285-9356-1E0D4124AAAB}">
      <dsp:nvSpPr>
        <dsp:cNvPr id="0" name=""/>
        <dsp:cNvSpPr/>
      </dsp:nvSpPr>
      <dsp:spPr>
        <a:xfrm>
          <a:off x="26919" y="1849458"/>
          <a:ext cx="8576560" cy="1037374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388" tIns="0" rIns="23738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 smtClean="0"/>
            <a:t>VI. Realizacja uchwał rady</a:t>
          </a:r>
          <a:endParaRPr lang="pl-PL" sz="3200" b="1" kern="1200" dirty="0"/>
        </a:p>
      </dsp:txBody>
      <dsp:txXfrm>
        <a:off x="77559" y="1900098"/>
        <a:ext cx="8475280" cy="936094"/>
      </dsp:txXfrm>
    </dsp:sp>
    <dsp:sp modelId="{F3131C60-1667-48A0-964B-14541BF01F46}">
      <dsp:nvSpPr>
        <dsp:cNvPr id="0" name=""/>
        <dsp:cNvSpPr/>
      </dsp:nvSpPr>
      <dsp:spPr>
        <a:xfrm>
          <a:off x="0" y="3568416"/>
          <a:ext cx="8972132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75626"/>
              <a:satOff val="8693"/>
              <a:lumOff val="-69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60D61B-AD94-4646-8C98-02B7EAEC9C23}">
      <dsp:nvSpPr>
        <dsp:cNvPr id="0" name=""/>
        <dsp:cNvSpPr/>
      </dsp:nvSpPr>
      <dsp:spPr>
        <a:xfrm>
          <a:off x="48613" y="2869336"/>
          <a:ext cx="8498726" cy="1025766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388" tIns="0" rIns="23738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VII. Współpraca z innymi społecznościami samorządowymi</a:t>
          </a:r>
          <a:endParaRPr lang="pl-PL" sz="3200" kern="1200" dirty="0"/>
        </a:p>
      </dsp:txBody>
      <dsp:txXfrm>
        <a:off x="98687" y="2919410"/>
        <a:ext cx="8398578" cy="925618"/>
      </dsp:txXfrm>
    </dsp:sp>
    <dsp:sp modelId="{F3284116-E080-4F86-BCE0-C1494D139F73}">
      <dsp:nvSpPr>
        <dsp:cNvPr id="0" name=""/>
        <dsp:cNvSpPr/>
      </dsp:nvSpPr>
      <dsp:spPr>
        <a:xfrm>
          <a:off x="0" y="4504168"/>
          <a:ext cx="8972132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13439"/>
              <a:satOff val="13039"/>
              <a:lumOff val="-103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EDEEE3-851E-4DB9-9031-905DBC284AF6}">
      <dsp:nvSpPr>
        <dsp:cNvPr id="0" name=""/>
        <dsp:cNvSpPr/>
      </dsp:nvSpPr>
      <dsp:spPr>
        <a:xfrm>
          <a:off x="78859" y="4016982"/>
          <a:ext cx="8493080" cy="618951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388" tIns="0" rIns="23738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 smtClean="0"/>
            <a:t>VIII. Inne działania burmistrza </a:t>
          </a:r>
          <a:endParaRPr lang="pl-PL" sz="3200" b="1" kern="1200" dirty="0"/>
        </a:p>
      </dsp:txBody>
      <dsp:txXfrm>
        <a:off x="109074" y="4047197"/>
        <a:ext cx="8432650" cy="5585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00015" y="770909"/>
            <a:ext cx="7315200" cy="3255264"/>
          </a:xfrm>
        </p:spPr>
        <p:txBody>
          <a:bodyPr>
            <a:normAutofit/>
          </a:bodyPr>
          <a:lstStyle/>
          <a:p>
            <a:pPr algn="ctr"/>
            <a:r>
              <a:rPr lang="pl-PL" sz="7200" b="1" dirty="0" smtClean="0"/>
              <a:t>RAPORT </a:t>
            </a:r>
            <a:br>
              <a:rPr lang="pl-PL" sz="7200" b="1" dirty="0" smtClean="0"/>
            </a:br>
            <a:r>
              <a:rPr lang="pl-PL" sz="7200" b="1" dirty="0" smtClean="0"/>
              <a:t>O STANIE GMINY</a:t>
            </a:r>
            <a:endParaRPr lang="pl-PL" sz="72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dirty="0"/>
              <a:t>USTAWA/UCHWAŁA</a:t>
            </a:r>
          </a:p>
        </p:txBody>
      </p:sp>
    </p:spTree>
    <p:extLst>
      <p:ext uri="{BB962C8B-B14F-4D97-AF65-F5344CB8AC3E}">
        <p14:creationId xmlns:p14="http://schemas.microsoft.com/office/powerpoint/2010/main" val="15125152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7610" y="438244"/>
            <a:ext cx="2947482" cy="4601183"/>
          </a:xfrm>
        </p:spPr>
        <p:txBody>
          <a:bodyPr/>
          <a:lstStyle/>
          <a:p>
            <a:r>
              <a:rPr lang="pl-PL" dirty="0" smtClean="0"/>
              <a:t>Ustawa o samorządzie gminnym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projekt</a:t>
            </a:r>
            <a:br>
              <a:rPr lang="pl-PL" dirty="0" smtClean="0"/>
            </a:br>
            <a:r>
              <a:rPr lang="pl-PL" dirty="0" smtClean="0"/>
              <a:t>uchwały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92161" y="0"/>
            <a:ext cx="7964409" cy="4849091"/>
          </a:xfr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2400" dirty="0"/>
              <a:t>Art. 28aa. </a:t>
            </a:r>
            <a:endParaRPr lang="pl-PL" sz="2400" dirty="0" smtClean="0"/>
          </a:p>
          <a:p>
            <a:r>
              <a:rPr lang="pl-PL" sz="2400" dirty="0" smtClean="0"/>
              <a:t>1</a:t>
            </a:r>
            <a:r>
              <a:rPr lang="pl-PL" sz="2400" dirty="0"/>
              <a:t>. Wójt co roku do dnia 31 maja przedstawia radzie gminy raport o stanie gminy. </a:t>
            </a:r>
            <a:endParaRPr lang="pl-PL" sz="2400" dirty="0" smtClean="0"/>
          </a:p>
          <a:p>
            <a:r>
              <a:rPr lang="pl-PL" sz="2400" dirty="0" smtClean="0"/>
              <a:t>2</a:t>
            </a:r>
            <a:r>
              <a:rPr lang="pl-P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 </a:t>
            </a:r>
            <a:r>
              <a:rPr lang="pl-PL" sz="3200" b="1" dirty="0">
                <a:ln w="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Raport obejmuje podsumowanie działalności wójta w roku poprzednim, w szczególności realizację polityk, programów i strategii, uchwał rady gminy i budżetu obywatelskiego</a:t>
            </a:r>
            <a:r>
              <a:rPr lang="pl-P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 </a:t>
            </a:r>
            <a:endParaRPr lang="pl-PL" sz="2800" b="1" dirty="0" smtClean="0"/>
          </a:p>
          <a:p>
            <a:r>
              <a:rPr lang="pl-PL" sz="2400" dirty="0" smtClean="0"/>
              <a:t>3</a:t>
            </a:r>
            <a:r>
              <a:rPr lang="pl-PL" sz="2400" dirty="0"/>
              <a:t>. Rada gminy może określić w drodze uchwały szczegółowe wymogi dotyczące raportu</a:t>
            </a:r>
            <a:r>
              <a:rPr lang="pl-PL" dirty="0"/>
              <a:t>.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49091"/>
            <a:ext cx="12192000" cy="15353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5829761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1282" y="975476"/>
            <a:ext cx="2947482" cy="4601183"/>
          </a:xfrm>
        </p:spPr>
        <p:txBody>
          <a:bodyPr/>
          <a:lstStyle/>
          <a:p>
            <a:r>
              <a:rPr lang="pl-PL" dirty="0" smtClean="0"/>
              <a:t>Ustawa o samorządzie gminnym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projekt</a:t>
            </a:r>
            <a:br>
              <a:rPr lang="pl-PL" dirty="0" smtClean="0"/>
            </a:br>
            <a:r>
              <a:rPr lang="pl-PL" dirty="0" smtClean="0"/>
              <a:t>uchwały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25908" y="872836"/>
            <a:ext cx="7782270" cy="2092037"/>
          </a:xfr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pl-PL" sz="3600" dirty="0"/>
              <a:t>Art. 28aa. </a:t>
            </a:r>
            <a:endParaRPr lang="pl-PL" sz="3600" dirty="0" smtClean="0"/>
          </a:p>
          <a:p>
            <a:r>
              <a:rPr lang="pl-PL" sz="3600" dirty="0" smtClean="0"/>
              <a:t>3</a:t>
            </a:r>
            <a:r>
              <a:rPr lang="pl-PL" sz="3600" dirty="0"/>
              <a:t>. Rada gminy może określić w drodze uchwały szczegółowe wymogi dotyczące raportu. 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745" y="3587262"/>
            <a:ext cx="9504218" cy="30490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Prostokąt 5"/>
          <p:cNvSpPr/>
          <p:nvPr/>
        </p:nvSpPr>
        <p:spPr>
          <a:xfrm>
            <a:off x="5078185" y="5934670"/>
            <a:ext cx="15512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itd. </a:t>
            </a:r>
            <a:endParaRPr lang="pl-PL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24115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 czego zobowiązuje </a:t>
            </a:r>
            <a:br>
              <a:rPr lang="pl-PL" dirty="0" smtClean="0"/>
            </a:br>
            <a:r>
              <a:rPr lang="pl-PL" dirty="0" smtClean="0"/>
              <a:t>uchwała?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662030"/>
              </p:ext>
            </p:extLst>
          </p:nvPr>
        </p:nvGraphicFramePr>
        <p:xfrm>
          <a:off x="3537948" y="386862"/>
          <a:ext cx="8296497" cy="4660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upa 5"/>
          <p:cNvGrpSpPr/>
          <p:nvPr/>
        </p:nvGrpSpPr>
        <p:grpSpPr>
          <a:xfrm>
            <a:off x="3537948" y="5306869"/>
            <a:ext cx="8296497" cy="1167678"/>
            <a:chOff x="0" y="2854324"/>
            <a:chExt cx="7315200" cy="1297420"/>
          </a:xfrm>
        </p:grpSpPr>
        <p:sp>
          <p:nvSpPr>
            <p:cNvPr id="7" name="Prostokąt zaokrąglony 6"/>
            <p:cNvSpPr/>
            <p:nvPr/>
          </p:nvSpPr>
          <p:spPr>
            <a:xfrm>
              <a:off x="0" y="2854324"/>
              <a:ext cx="7315200" cy="129742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Prostokąt 7"/>
            <p:cNvSpPr/>
            <p:nvPr/>
          </p:nvSpPr>
          <p:spPr>
            <a:xfrm>
              <a:off x="1592782" y="2854324"/>
              <a:ext cx="5722417" cy="12974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4000" dirty="0" smtClean="0"/>
                <a:t>Trendy i </a:t>
              </a:r>
              <a:r>
                <a:rPr lang="pl-PL" sz="4000" dirty="0"/>
                <a:t>kierunki </a:t>
              </a:r>
              <a:r>
                <a:rPr lang="pl-PL" sz="4000" dirty="0" smtClean="0"/>
                <a:t>rozwoju</a:t>
              </a:r>
              <a:endParaRPr lang="pl-PL" sz="4000" dirty="0"/>
            </a:p>
          </p:txBody>
        </p:sp>
      </p:grpSp>
      <p:sp>
        <p:nvSpPr>
          <p:cNvPr id="10" name="Strzałka w prawo 9"/>
          <p:cNvSpPr/>
          <p:nvPr/>
        </p:nvSpPr>
        <p:spPr>
          <a:xfrm>
            <a:off x="3902530" y="5468815"/>
            <a:ext cx="1104318" cy="875990"/>
          </a:xfrm>
          <a:prstGeom prst="rightArrow">
            <a:avLst/>
          </a:prstGeom>
          <a:blipFill rotWithShape="1">
            <a:blip r:embed="rId7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-7399116"/>
              <a:satOff val="27395"/>
              <a:lumOff val="-1017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5684697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RAPORT </a:t>
            </a:r>
            <a:br>
              <a:rPr lang="pl-PL" dirty="0" smtClean="0"/>
            </a:br>
            <a:r>
              <a:rPr lang="pl-PL" dirty="0" smtClean="0"/>
              <a:t>O STANIE GMINY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ZAŁOŻENIA OPRACOWANE przez  Związek Miast Polskich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9028" y="1829749"/>
            <a:ext cx="2892972" cy="296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2267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3254982"/>
              </p:ext>
            </p:extLst>
          </p:nvPr>
        </p:nvGraphicFramePr>
        <p:xfrm>
          <a:off x="3451746" y="718457"/>
          <a:ext cx="8740254" cy="5519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100" y="1700613"/>
            <a:ext cx="3195714" cy="327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7326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292" y="1700613"/>
            <a:ext cx="3015522" cy="3094679"/>
          </a:xfrm>
          <a:prstGeom prst="rect">
            <a:avLst/>
          </a:prstGeom>
        </p:spPr>
      </p:pic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70586"/>
              </p:ext>
            </p:extLst>
          </p:nvPr>
        </p:nvGraphicFramePr>
        <p:xfrm>
          <a:off x="3568211" y="-466104"/>
          <a:ext cx="8972132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Prostokąt 7"/>
          <p:cNvSpPr/>
          <p:nvPr/>
        </p:nvSpPr>
        <p:spPr>
          <a:xfrm>
            <a:off x="3568212" y="4316261"/>
            <a:ext cx="8587090" cy="144534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16850" tIns="0" rIns="216850" bIns="0" numCol="1" spcCol="1270" anchor="ctr" anchorCtr="0">
            <a:noAutofit/>
          </a:bodyPr>
          <a:lstStyle/>
          <a:p>
            <a:pPr lvl="0" algn="l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3400" b="1" kern="1200" dirty="0" smtClean="0">
                <a:solidFill>
                  <a:schemeClr val="bg1"/>
                </a:solidFill>
              </a:rPr>
              <a:t>IX. CZĘŚĆ ANALITYCZNA –</a:t>
            </a:r>
            <a:br>
              <a:rPr lang="pl-PL" sz="3400" b="1" kern="1200" dirty="0" smtClean="0">
                <a:solidFill>
                  <a:schemeClr val="bg1"/>
                </a:solidFill>
              </a:rPr>
            </a:br>
            <a:r>
              <a:rPr lang="pl-PL" sz="3400" b="1" kern="1200" dirty="0" smtClean="0">
                <a:solidFill>
                  <a:schemeClr val="bg1"/>
                </a:solidFill>
              </a:rPr>
              <a:t> efekty działań  prowadzonych w 2018r</a:t>
            </a:r>
            <a:r>
              <a:rPr lang="pl-PL" sz="3400" b="1" kern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pl-PL" sz="3400" b="1" kern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" name="Grupa 8"/>
          <p:cNvGrpSpPr/>
          <p:nvPr/>
        </p:nvGrpSpPr>
        <p:grpSpPr>
          <a:xfrm>
            <a:off x="3568211" y="5850876"/>
            <a:ext cx="8623788" cy="909150"/>
            <a:chOff x="192239" y="3647067"/>
            <a:chExt cx="7788866" cy="678960"/>
          </a:xfrm>
          <a:solidFill>
            <a:schemeClr val="bg2">
              <a:lumMod val="50000"/>
            </a:schemeClr>
          </a:solidFill>
        </p:grpSpPr>
        <p:sp>
          <p:nvSpPr>
            <p:cNvPr id="10" name="Prostokąt zaokrąglony 9"/>
            <p:cNvSpPr/>
            <p:nvPr/>
          </p:nvSpPr>
          <p:spPr>
            <a:xfrm>
              <a:off x="326003" y="3647067"/>
              <a:ext cx="7655102" cy="67896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7341125"/>
                <a:satOff val="32393"/>
                <a:lumOff val="-5490"/>
                <a:alphaOff val="0"/>
              </a:schemeClr>
            </a:fillRef>
            <a:effectRef idx="0">
              <a:schemeClr val="accent2">
                <a:hueOff val="-7341125"/>
                <a:satOff val="32393"/>
                <a:lumOff val="-549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Prostokąt 10"/>
            <p:cNvSpPr/>
            <p:nvPr/>
          </p:nvSpPr>
          <p:spPr>
            <a:xfrm>
              <a:off x="192239" y="3680211"/>
              <a:ext cx="7755722" cy="61267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6850" tIns="0" rIns="216850" bIns="0" numCol="1" spcCol="1270" anchor="ctr" anchorCtr="0">
              <a:noAutofit/>
            </a:bodyPr>
            <a:lstStyle/>
            <a:p>
              <a:pPr lvl="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3200" kern="1200" dirty="0" smtClean="0"/>
                <a:t>X. Podsumowanie</a:t>
              </a:r>
              <a:endParaRPr lang="pl-PL" sz="3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192324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mka">
  <a:themeElements>
    <a:clrScheme name="Ciepły niebiesk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92</TotalTime>
  <Words>183</Words>
  <Application>Microsoft Office PowerPoint</Application>
  <PresentationFormat>Panoramiczny</PresentationFormat>
  <Paragraphs>28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Ramka</vt:lpstr>
      <vt:lpstr>RAPORT  O STANIE GMINY</vt:lpstr>
      <vt:lpstr>Ustawa o samorządzie gminnym   projekt uchwały</vt:lpstr>
      <vt:lpstr>Ustawa o samorządzie gminnym     projekt uchwały</vt:lpstr>
      <vt:lpstr>Do czego zobowiązuje  uchwała?</vt:lpstr>
      <vt:lpstr>RAPORT  O STANIE GMINY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Małgorzata Kaptur</dc:creator>
  <cp:lastModifiedBy>Małgorzata Kaptur</cp:lastModifiedBy>
  <cp:revision>9</cp:revision>
  <dcterms:created xsi:type="dcterms:W3CDTF">2019-02-28T13:16:52Z</dcterms:created>
  <dcterms:modified xsi:type="dcterms:W3CDTF">2019-02-28T14:49:09Z</dcterms:modified>
</cp:coreProperties>
</file>