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62" r:id="rId5"/>
    <p:sldId id="264" r:id="rId6"/>
    <p:sldId id="261" r:id="rId7"/>
    <p:sldId id="258" r:id="rId8"/>
    <p:sldId id="259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0AEA-E0FB-481A-AEB8-E56B4B0E8CB5}" type="datetimeFigureOut">
              <a:rPr lang="pl-PL" smtClean="0"/>
              <a:t>26.05.2022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AFA1-08DD-423E-9A53-7858897BC9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66765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0AEA-E0FB-481A-AEB8-E56B4B0E8CB5}" type="datetimeFigureOut">
              <a:rPr lang="pl-PL" smtClean="0"/>
              <a:t>26.05.2022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AFA1-08DD-423E-9A53-7858897BC9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0262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0AEA-E0FB-481A-AEB8-E56B4B0E8CB5}" type="datetimeFigureOut">
              <a:rPr lang="pl-PL" smtClean="0"/>
              <a:t>26.05.2022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AFA1-08DD-423E-9A53-7858897BC9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7945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0AEA-E0FB-481A-AEB8-E56B4B0E8CB5}" type="datetimeFigureOut">
              <a:rPr lang="pl-PL" smtClean="0"/>
              <a:t>26.05.2022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AFA1-08DD-423E-9A53-7858897BC9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931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0AEA-E0FB-481A-AEB8-E56B4B0E8CB5}" type="datetimeFigureOut">
              <a:rPr lang="pl-PL" smtClean="0"/>
              <a:t>26.05.2022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AFA1-08DD-423E-9A53-7858897BC9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4946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0AEA-E0FB-481A-AEB8-E56B4B0E8CB5}" type="datetimeFigureOut">
              <a:rPr lang="pl-PL" smtClean="0"/>
              <a:t>26.05.2022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AFA1-08DD-423E-9A53-7858897BC9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545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0AEA-E0FB-481A-AEB8-E56B4B0E8CB5}" type="datetimeFigureOut">
              <a:rPr lang="pl-PL" smtClean="0"/>
              <a:t>26.05.2022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AFA1-08DD-423E-9A53-7858897BC9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85087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0AEA-E0FB-481A-AEB8-E56B4B0E8CB5}" type="datetimeFigureOut">
              <a:rPr lang="pl-PL" smtClean="0"/>
              <a:t>26.05.2022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AFA1-08DD-423E-9A53-7858897BC9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554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0AEA-E0FB-481A-AEB8-E56B4B0E8CB5}" type="datetimeFigureOut">
              <a:rPr lang="pl-PL" smtClean="0"/>
              <a:t>26.05.2022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AFA1-08DD-423E-9A53-7858897BC9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17081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0AEA-E0FB-481A-AEB8-E56B4B0E8CB5}" type="datetimeFigureOut">
              <a:rPr lang="pl-PL" smtClean="0"/>
              <a:t>26.05.2022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AFA1-08DD-423E-9A53-7858897BC9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30163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0AEA-E0FB-481A-AEB8-E56B4B0E8CB5}" type="datetimeFigureOut">
              <a:rPr lang="pl-PL" smtClean="0"/>
              <a:t>26.05.2022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7AFA1-08DD-423E-9A53-7858897BC9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1225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50AEA-E0FB-481A-AEB8-E56B4B0E8CB5}" type="datetimeFigureOut">
              <a:rPr lang="pl-PL" smtClean="0"/>
              <a:t>26.05.2022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47AFA1-08DD-423E-9A53-7858897BC9D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3456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968842" y="2703062"/>
            <a:ext cx="8254314" cy="2866768"/>
          </a:xfrm>
        </p:spPr>
        <p:txBody>
          <a:bodyPr>
            <a:normAutofit/>
          </a:bodyPr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Dymaczewo Nowe,</a:t>
            </a:r>
            <a:b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dz. o nr ew. 44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3999" y="5544264"/>
            <a:ext cx="9144000" cy="494269"/>
          </a:xfrm>
        </p:spPr>
        <p:txBody>
          <a:bodyPr/>
          <a:lstStyle/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Referat Mienia Komunalnego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67583" y="87350"/>
            <a:ext cx="4656831" cy="308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18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06" y="830258"/>
            <a:ext cx="10342532" cy="58176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466032" y="135781"/>
            <a:ext cx="11161081" cy="53148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Położenie nieruchomości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50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75" y="168223"/>
            <a:ext cx="10882183" cy="64915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3926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627" y="1060192"/>
            <a:ext cx="6174947" cy="46312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38686" y="1052727"/>
            <a:ext cx="6174948" cy="46461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3099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24" y="853560"/>
            <a:ext cx="6221055" cy="46657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88681" y="952155"/>
            <a:ext cx="6601255" cy="495094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6479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7822"/>
          </a:xfrm>
        </p:spPr>
        <p:txBody>
          <a:bodyPr/>
          <a:lstStyle/>
          <a:p>
            <a:pPr algn="ctr"/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Przeznaczenie nieruchomości w MPZP</a:t>
            </a:r>
            <a:endParaRPr lang="pl-PL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810" y="1480623"/>
            <a:ext cx="3702185" cy="49404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pole tekstowe 4"/>
          <p:cNvSpPr txBox="1"/>
          <p:nvPr/>
        </p:nvSpPr>
        <p:spPr>
          <a:xfrm>
            <a:off x="5325979" y="1690688"/>
            <a:ext cx="623243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Uchwała nr XIII/98/03 Rady Miejskiej w Mosinie z dnia 17 lipca 2003 r. w sprawie „Miejscowego planu zagospodarowania przestrzennego terenu przy jeziorze </a:t>
            </a:r>
            <a:r>
              <a:rPr lang="pl-PL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Dymaczewskim</a:t>
            </a: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 Dymaczewie Nowym, Gmina Mosina”</a:t>
            </a: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UT – Funkcja usług turystycznych</a:t>
            </a:r>
          </a:p>
          <a:p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31 MR – Funkcja zabudowy zagrodowej z dopuszczeniem docelowego przekształcenia w funkcję letniskową o charakterze ogólnodostępnym lub mieszkalną jednorodzinną</a:t>
            </a:r>
          </a:p>
        </p:txBody>
      </p:sp>
    </p:spTree>
    <p:extLst>
      <p:ext uri="{BB962C8B-B14F-4D97-AF65-F5344CB8AC3E}">
        <p14:creationId xmlns:p14="http://schemas.microsoft.com/office/powerpoint/2010/main" val="202085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6560" y="185352"/>
            <a:ext cx="11417645" cy="58643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l-PL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Wykaz zawartych umów najmu</a:t>
            </a:r>
            <a:endParaRPr lang="pl-PL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/>
          <a:srcRect l="37263" t="17056" r="26554" b="10336"/>
          <a:stretch/>
        </p:blipFill>
        <p:spPr>
          <a:xfrm>
            <a:off x="3489820" y="931178"/>
            <a:ext cx="5125673" cy="578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6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Podjęte Uchwały w sprawie przedmiotowej nieruchomości</a:t>
            </a:r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Uchwała nr XLVI/404/21 Rady Miejskiej w Mosinie z dnia 24 czerwca 2021 roku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 sprawie wyrażenia zgody na zawarcie kolejnych umów najmu nieruchomości gruntowych na okres nie dłuższy niż 3 lata z dotychczasowymi najemcami (§1 ust. 2)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pl-PL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Uchwała nr LXII/516/22 Rady Miejskiej w Mosinie z dnia 24 lutego 2022 roku </a:t>
            </a:r>
            <a:r>
              <a:rPr lang="pl-P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 sprawie wyrażenia zgody na zawarcie kolejnych umów najmu nieruchomości gruntowych na okres nie dłuższy niż 3 lata z dotychczasowymi najemcami (§ 1 ust. 1, 2)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833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161</Words>
  <Application>Microsoft Office PowerPoint</Application>
  <PresentationFormat>Panoramiczny</PresentationFormat>
  <Paragraphs>12</Paragraphs>
  <Slides>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Motyw pakietu Office</vt:lpstr>
      <vt:lpstr>Dymaczewo Nowe, dz. o nr ew. 44 </vt:lpstr>
      <vt:lpstr>Położenie nieruchomości</vt:lpstr>
      <vt:lpstr>Prezentacja programu PowerPoint</vt:lpstr>
      <vt:lpstr>Prezentacja programu PowerPoint</vt:lpstr>
      <vt:lpstr>Prezentacja programu PowerPoint</vt:lpstr>
      <vt:lpstr>Przeznaczenie nieruchomości w MPZP</vt:lpstr>
      <vt:lpstr>Wykaz zawartych umów najmu</vt:lpstr>
      <vt:lpstr>Podjęte Uchwały w sprawie przedmiotowej nieruchomości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Dymaczewo Nowe, ul. Wczasowa, dz. o nr ew. 44, obręb ew. Dymaczewo Nowe</dc:title>
  <dc:creator>Agnieszka Marczak</dc:creator>
  <cp:lastModifiedBy>Agnieszka Marczak</cp:lastModifiedBy>
  <cp:revision>17</cp:revision>
  <dcterms:created xsi:type="dcterms:W3CDTF">2022-04-27T10:29:13Z</dcterms:created>
  <dcterms:modified xsi:type="dcterms:W3CDTF">2022-05-26T10:21:17Z</dcterms:modified>
</cp:coreProperties>
</file>